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9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B05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hyperlink" Target="https://stevewyborney.com/2021/11/150-new-esti-mysteries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2/10/170-new-esti-mysteries/" TargetMode="External"/><Relationship Id="rId34" Type="http://schemas.openxmlformats.org/officeDocument/2006/relationships/hyperlink" Target="https://stevewyborney.com/2024/02/leaping-numbers-leap-day-pattern-challenge-s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stevewyborney.com/2021/10/new-estimation-clipboards/" TargetMode="External"/><Relationship Id="rId25" Type="http://schemas.openxmlformats.org/officeDocument/2006/relationships/hyperlink" Target="https://www.youtube.com/playlist?list=PL9womXq-z7vDLjIwouzpUrSoD7g6Lokt8" TargetMode="External"/><Relationship Id="rId33" Type="http://schemas.openxmlformats.org/officeDocument/2006/relationships/image" Target="../media/image15.png"/><Relationship Id="rId38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image" Target="../media/image9.jpeg"/><Relationship Id="rId29" Type="http://schemas.openxmlformats.org/officeDocument/2006/relationships/hyperlink" Target="https://stevewyborney.com/2023/10/100-new-esti-myste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1.png"/><Relationship Id="rId32" Type="http://schemas.openxmlformats.org/officeDocument/2006/relationships/hyperlink" Target="https://stevewyborney.com/2024/10/multiplication-facts-and-concepts-videos/" TargetMode="External"/><Relationship Id="rId37" Type="http://schemas.openxmlformats.org/officeDocument/2006/relationships/image" Target="../media/image17.jpeg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hyperlink" Target="https://stevewyborney.com/2022/10/the-multiplication-advantage-journey-into-multiplication/" TargetMode="External"/><Relationship Id="rId28" Type="http://schemas.openxmlformats.org/officeDocument/2006/relationships/image" Target="../media/image13.png"/><Relationship Id="rId36" Type="http://schemas.openxmlformats.org/officeDocument/2006/relationships/hyperlink" Target="https://stevewyborney.com/2022/10/the-3-container-estimation-routine/" TargetMode="External"/><Relationship Id="rId10" Type="http://schemas.openxmlformats.org/officeDocument/2006/relationships/image" Target="../media/image5.jpeg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image" Target="../media/image10.jpeg"/><Relationship Id="rId27" Type="http://schemas.openxmlformats.org/officeDocument/2006/relationships/hyperlink" Target="https://stevewyborney.com/subscribe/" TargetMode="External"/><Relationship Id="rId30" Type="http://schemas.openxmlformats.org/officeDocument/2006/relationships/hyperlink" Target="https://stevewyborney.com/2024/10/110-new-esti-mysteries/" TargetMode="External"/><Relationship Id="rId3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“Sticky”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What is the </a:t>
            </a:r>
            <a:r>
              <a:rPr lang="en-US" sz="2000" b="1" u="sng" dirty="0">
                <a:solidFill>
                  <a:schemeClr val="tx1"/>
                </a:solidFill>
              </a:rPr>
              <a:t>total</a:t>
            </a:r>
            <a:r>
              <a:rPr lang="en-US" sz="2000" b="1" dirty="0">
                <a:solidFill>
                  <a:schemeClr val="tx1"/>
                </a:solidFill>
              </a:rPr>
              <a:t> number of colorful objects including the ones on the outside of the vase?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1F1BD-4A4F-39AD-CCA3-9CEFADDEF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03F20-5ECE-6B41-3507-8832F6C18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7904" y="0"/>
            <a:ext cx="4219478" cy="632921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greater than 10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and less than 30.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Here is a fun pattern: 12, 14, 16, …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Cross off all the numbers in that pattern.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There are 3 objects sticking to the outside of the vase. 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does not include the digit 3.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not 17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or the number that is 8 more than 17.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There are some remaining pairs of numbers that have a difference of 10.  Eliminate all those pairs.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2B778E-656E-5922-7590-0017F59B4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57604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17FB75-7EC0-A788-49A7-2E1B7A705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419398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AF0380-8740-2D40-1222-6EA81C430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21952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BC275D6-6F42-A240-1527-3BEF411F0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487796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82AEBB-5531-CB78-B349-479D14F2F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824554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9659008-200B-B579-1A9E-81B12E7EF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217555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3915DE-DBE9-17B2-531A-FF1AD0E36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1F5D3A-1BF0-EFB6-80D7-A6395307D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27 objects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24" y="3825528"/>
            <a:ext cx="1382296" cy="10367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13172" y="4984475"/>
            <a:ext cx="2312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 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" y="5489455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33" y="5459714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6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5307" y="639042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21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24449" y="6425544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056737" y="6390422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1" y="5490427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18380" y="641611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sp>
        <p:nvSpPr>
          <p:cNvPr id="36" name="TextBox 35">
            <a:hlinkClick r:id="rId5"/>
          </p:cNvPr>
          <p:cNvSpPr txBox="1"/>
          <p:nvPr/>
        </p:nvSpPr>
        <p:spPr>
          <a:xfrm>
            <a:off x="304696" y="6402208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505998" y="4971597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354417" y="4861581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18"/>
              </a:rPr>
              <a:t>150 New </a:t>
            </a:r>
            <a:r>
              <a:rPr lang="en-US" sz="1000" b="1" dirty="0" err="1">
                <a:hlinkClick r:id="rId18"/>
              </a:rPr>
              <a:t>Esti</a:t>
            </a:r>
            <a:r>
              <a:rPr lang="en-US" sz="1000" b="1" dirty="0">
                <a:hlinkClick r:id="rId18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18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13" y="3812590"/>
            <a:ext cx="1392547" cy="1044409"/>
          </a:xfrm>
          <a:prstGeom prst="rect">
            <a:avLst/>
          </a:prstGeom>
        </p:spPr>
      </p:pic>
      <p:pic>
        <p:nvPicPr>
          <p:cNvPr id="10" name="Picture 9">
            <a:hlinkClick r:id="rId17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0" y="3812650"/>
            <a:ext cx="1382293" cy="1036720"/>
          </a:xfrm>
          <a:prstGeom prst="rect">
            <a:avLst/>
          </a:prstGeom>
        </p:spPr>
      </p:pic>
      <p:pic>
        <p:nvPicPr>
          <p:cNvPr id="13" name="Picture 12">
            <a:hlinkClick r:id="rId21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35" y="3810000"/>
            <a:ext cx="1402996" cy="105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6621" y="0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New Materials for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5549411" y="3053062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5413027" y="483058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2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23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23"/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304651" y="3030116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25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25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2" y="2007614"/>
            <a:ext cx="1762496" cy="991404"/>
          </a:xfrm>
          <a:prstGeom prst="rect">
            <a:avLst/>
          </a:prstGeom>
        </p:spPr>
      </p:pic>
      <p:pic>
        <p:nvPicPr>
          <p:cNvPr id="2053" name="Picture 2052">
            <a:hlinkClick r:id="rId27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5980" y="436024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25"/>
            </a:endParaRPr>
          </a:p>
          <a:p>
            <a:pPr algn="ctr"/>
            <a:r>
              <a:rPr lang="en-US" sz="1000" b="1" dirty="0">
                <a:hlinkClick r:id="rId27"/>
              </a:rPr>
              <a:t>Sign Up Here</a:t>
            </a:r>
            <a:endParaRPr lang="en-US" sz="1000" b="1" dirty="0"/>
          </a:p>
        </p:txBody>
      </p:sp>
      <p:sp>
        <p:nvSpPr>
          <p:cNvPr id="2061" name="TextBox 2060">
            <a:hlinkClick r:id="rId29"/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7329364" y="3028890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2023-24</a:t>
            </a:r>
            <a:r>
              <a:rPr lang="en-US" sz="1000" b="1" dirty="0">
                <a:hlinkClick r:id="rId29"/>
              </a:rPr>
              <a:t> </a:t>
            </a:r>
          </a:p>
          <a:p>
            <a:pPr algn="ctr"/>
            <a:r>
              <a:rPr lang="en-US" sz="1000" b="1" dirty="0">
                <a:hlinkClick r:id="rId29"/>
              </a:rPr>
              <a:t>100 New Esti-Mysteries</a:t>
            </a:r>
            <a:r>
              <a:rPr lang="en-US" sz="1000" b="1" dirty="0"/>
              <a:t> </a:t>
            </a:r>
          </a:p>
        </p:txBody>
      </p:sp>
      <p:pic>
        <p:nvPicPr>
          <p:cNvPr id="7" name="Picture 6">
            <a:hlinkClick r:id="rId30"/>
            <a:extLst>
              <a:ext uri="{FF2B5EF4-FFF2-40B4-BE49-F238E27FC236}">
                <a16:creationId xmlns:a16="http://schemas.microsoft.com/office/drawing/2014/main" id="{139DEB99-DE9E-7C02-2800-7C93A82D5B4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50" y="294299"/>
            <a:ext cx="1648382" cy="1236286"/>
          </a:xfrm>
          <a:prstGeom prst="rect">
            <a:avLst/>
          </a:prstGeom>
        </p:spPr>
      </p:pic>
      <p:sp>
        <p:nvSpPr>
          <p:cNvPr id="2" name="TextBox 1">
            <a:hlinkClick r:id="rId30"/>
            <a:extLst>
              <a:ext uri="{FF2B5EF4-FFF2-40B4-BE49-F238E27FC236}">
                <a16:creationId xmlns:a16="http://schemas.microsoft.com/office/drawing/2014/main" id="{379566A5-5F98-0CEA-B430-D32D65770CFA}"/>
              </a:ext>
            </a:extLst>
          </p:cNvPr>
          <p:cNvSpPr txBox="1"/>
          <p:nvPr/>
        </p:nvSpPr>
        <p:spPr>
          <a:xfrm>
            <a:off x="3039380" y="1528312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0"/>
              </a:rPr>
              <a:t>110 New Esti-Mysteries</a:t>
            </a:r>
            <a:endParaRPr lang="en-US" sz="1000" b="1" dirty="0"/>
          </a:p>
        </p:txBody>
      </p:sp>
      <p:pic>
        <p:nvPicPr>
          <p:cNvPr id="21" name="Picture 20">
            <a:hlinkClick r:id="rId32"/>
            <a:extLst>
              <a:ext uri="{FF2B5EF4-FFF2-40B4-BE49-F238E27FC236}">
                <a16:creationId xmlns:a16="http://schemas.microsoft.com/office/drawing/2014/main" id="{A3C3B37C-4156-1780-AF0D-AF3C00AE465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76" y="344217"/>
            <a:ext cx="1506696" cy="847516"/>
          </a:xfrm>
          <a:prstGeom prst="rect">
            <a:avLst/>
          </a:prstGeom>
        </p:spPr>
      </p:pic>
      <p:sp>
        <p:nvSpPr>
          <p:cNvPr id="27" name="TextBox 26">
            <a:hlinkClick r:id="rId32"/>
            <a:extLst>
              <a:ext uri="{FF2B5EF4-FFF2-40B4-BE49-F238E27FC236}">
                <a16:creationId xmlns:a16="http://schemas.microsoft.com/office/drawing/2014/main" id="{4476CAC2-FAFF-C5A7-1372-245B7837CEAB}"/>
              </a:ext>
            </a:extLst>
          </p:cNvPr>
          <p:cNvSpPr txBox="1"/>
          <p:nvPr/>
        </p:nvSpPr>
        <p:spPr>
          <a:xfrm>
            <a:off x="7549260" y="1321408"/>
            <a:ext cx="131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Multiplication Facts </a:t>
            </a:r>
          </a:p>
          <a:p>
            <a:pPr algn="ctr"/>
            <a:r>
              <a:rPr lang="en-US" sz="1000" b="1" dirty="0"/>
              <a:t>and Concepts Videos</a:t>
            </a:r>
          </a:p>
          <a:p>
            <a:pPr algn="ctr"/>
            <a:r>
              <a:rPr lang="en-US" sz="1000" b="1" dirty="0">
                <a:hlinkClick r:id="rId32"/>
              </a:rPr>
              <a:t>Learn more here.</a:t>
            </a:r>
            <a:endParaRPr lang="en-US" sz="1000" b="1" dirty="0"/>
          </a:p>
        </p:txBody>
      </p:sp>
      <p:pic>
        <p:nvPicPr>
          <p:cNvPr id="34" name="Picture 33">
            <a:hlinkClick r:id="rId34"/>
            <a:extLst>
              <a:ext uri="{FF2B5EF4-FFF2-40B4-BE49-F238E27FC236}">
                <a16:creationId xmlns:a16="http://schemas.microsoft.com/office/drawing/2014/main" id="{69AAB391-7C0B-F6E9-9985-D1CD2F0B0EE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64474" y="2014622"/>
            <a:ext cx="1741384" cy="9795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EB72A8-086E-4CEB-8BD4-EA9BEAAFE808}"/>
              </a:ext>
            </a:extLst>
          </p:cNvPr>
          <p:cNvSpPr txBox="1"/>
          <p:nvPr/>
        </p:nvSpPr>
        <p:spPr>
          <a:xfrm>
            <a:off x="2739542" y="3146551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Numbers: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</a:t>
            </a:r>
            <a:r>
              <a:rPr lang="en-US" sz="1000" b="1" dirty="0">
                <a:hlinkClick r:id="rId34"/>
              </a:rPr>
              <a:t> Day Pattern Challenge Series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2EDF14-A0D3-431D-2E46-195825FCB523}"/>
              </a:ext>
            </a:extLst>
          </p:cNvPr>
          <p:cNvGrpSpPr/>
          <p:nvPr/>
        </p:nvGrpSpPr>
        <p:grpSpPr>
          <a:xfrm>
            <a:off x="0" y="0"/>
            <a:ext cx="9144000" cy="6866731"/>
            <a:chOff x="0" y="0"/>
            <a:chExt cx="9144000" cy="68667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C72D34-4448-4691-816D-BA6D6D312D2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CC4AE4-905C-D582-7EBF-67ED2FC9815B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5735E2-7521-6355-A750-6C558BBA3511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3D3BAA-7851-A742-CF12-7321804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944232" y="1905000"/>
              <a:ext cx="0" cy="4961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36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43" y="2033543"/>
            <a:ext cx="1392546" cy="1044410"/>
          </a:xfrm>
          <a:prstGeom prst="rect">
            <a:avLst/>
          </a:prstGeom>
        </p:spPr>
      </p:pic>
      <p:pic>
        <p:nvPicPr>
          <p:cNvPr id="2060" name="Picture 2059">
            <a:hlinkClick r:id="rId29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55" y="1990479"/>
            <a:ext cx="1396056" cy="10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20073</TotalTime>
  <Words>730</Words>
  <Application>Microsoft Office PowerPoint</Application>
  <PresentationFormat>On-screen Show (4:3)</PresentationFormat>
  <Paragraphs>272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237</cp:revision>
  <dcterms:created xsi:type="dcterms:W3CDTF">2020-11-09T02:38:45Z</dcterms:created>
  <dcterms:modified xsi:type="dcterms:W3CDTF">2025-03-06T21:10:08Z</dcterms:modified>
</cp:coreProperties>
</file>