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“Colorful Objects”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E5891-4DE2-44C8-B5C2-5EA097A8F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E575E-0AD9-29C1-D800-E6001E370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21.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has 2 digits.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They are not the same as each other.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not part of this pattern: 50, 40, 30, 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7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13, 14, 15, ____ 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7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18, 17, 16,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251A25-AEBE-167D-3C62-E743FDA79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9431"/>
              </p:ext>
            </p:extLst>
          </p:nvPr>
        </p:nvGraphicFramePr>
        <p:xfrm>
          <a:off x="762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79E5BB-4C6D-9520-8FD7-8865E4D46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8091"/>
              </p:ext>
            </p:extLst>
          </p:nvPr>
        </p:nvGraphicFramePr>
        <p:xfrm>
          <a:off x="762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117C90-F535-3934-0140-21454F22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81014"/>
              </p:ext>
            </p:extLst>
          </p:nvPr>
        </p:nvGraphicFramePr>
        <p:xfrm>
          <a:off x="762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0A10F2-B473-D6EF-23C6-C92D56B85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45820"/>
              </p:ext>
            </p:extLst>
          </p:nvPr>
        </p:nvGraphicFramePr>
        <p:xfrm>
          <a:off x="762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F5BDC0-B3C6-01AB-4F1C-3529E6913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71726"/>
              </p:ext>
            </p:extLst>
          </p:nvPr>
        </p:nvGraphicFramePr>
        <p:xfrm>
          <a:off x="762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444AE7-F486-CB02-C824-19CF0FA6A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157E0-4EDC-36FC-BFA1-155D512C6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12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20064</TotalTime>
  <Words>627</Words>
  <Application>Microsoft Office PowerPoint</Application>
  <PresentationFormat>On-screen Show (4:3)</PresentationFormat>
  <Paragraphs>194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235</cp:revision>
  <dcterms:created xsi:type="dcterms:W3CDTF">2020-11-09T02:38:45Z</dcterms:created>
  <dcterms:modified xsi:type="dcterms:W3CDTF">2025-04-15T01:35:52Z</dcterms:modified>
</cp:coreProperties>
</file>