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2436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“Half Eggs”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9E29B-EDCC-2376-C9D5-FF36F8E0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</a:t>
            </a:r>
            <a:r>
              <a:rPr lang="en-US" sz="2000" b="1" u="sng" dirty="0">
                <a:solidFill>
                  <a:schemeClr val="tx1"/>
                </a:solidFill>
              </a:rPr>
              <a:t>half</a:t>
            </a:r>
            <a:r>
              <a:rPr lang="en-US" sz="2000" b="1" dirty="0">
                <a:solidFill>
                  <a:schemeClr val="tx1"/>
                </a:solidFill>
              </a:rPr>
              <a:t> eggs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55E00-BF5A-163B-D2ED-2ED3C22AD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None of these digits is in the answer:  6, 7, 8, 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4 numbers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7, 8, 9, ____ 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1 number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54, 44, 34, 24,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A9AC3D-81D7-7F77-7F42-12605B442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21140"/>
              </p:ext>
            </p:extLst>
          </p:nvPr>
        </p:nvGraphicFramePr>
        <p:xfrm>
          <a:off x="76200" y="4876800"/>
          <a:ext cx="441960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812900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492157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89565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6327318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6184282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11133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536797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595846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01121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66127925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1821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128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605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367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713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895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69D011-5F9D-8355-278D-C1462578B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97578"/>
              </p:ext>
            </p:extLst>
          </p:nvPr>
        </p:nvGraphicFramePr>
        <p:xfrm>
          <a:off x="76200" y="4876800"/>
          <a:ext cx="441960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812900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492157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89565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6327318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6184282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11133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536797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595846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01121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66127925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1821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128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605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367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713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895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B5BC1B-70FC-5796-D1FF-8914A44B4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232394"/>
              </p:ext>
            </p:extLst>
          </p:nvPr>
        </p:nvGraphicFramePr>
        <p:xfrm>
          <a:off x="76200" y="4876800"/>
          <a:ext cx="441960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812900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492157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89565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6327318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6184282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11133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536797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595846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01121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66127925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1821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128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605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367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713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895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750EED-4B96-BAD4-A671-C77F3D0ED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34101"/>
              </p:ext>
            </p:extLst>
          </p:nvPr>
        </p:nvGraphicFramePr>
        <p:xfrm>
          <a:off x="76200" y="4876800"/>
          <a:ext cx="441960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812900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492157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89565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6327318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6184282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11133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536797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595846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01121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66127925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1821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128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605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367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713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8954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7A8201-CB88-425B-C590-CAB458E60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6039"/>
              </p:ext>
            </p:extLst>
          </p:nvPr>
        </p:nvGraphicFramePr>
        <p:xfrm>
          <a:off x="76200" y="4876800"/>
          <a:ext cx="441960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812900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492157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89565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6327318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6184282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11133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536797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595846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01121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66127925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1821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128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605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367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713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895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ECE1B18-DBC7-3ECD-26B3-5D360044E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58454"/>
              </p:ext>
            </p:extLst>
          </p:nvPr>
        </p:nvGraphicFramePr>
        <p:xfrm>
          <a:off x="76200" y="4876800"/>
          <a:ext cx="4419600" cy="170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6812900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2492157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8956535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6327318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61842829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11133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536797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4595846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011214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266127925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1821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128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605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43679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77713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8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93F92-315E-82A6-E8F1-B7530D23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1994D-C03D-2B97-9603-9914ADFFE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 half eggs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20070</TotalTime>
  <Words>878</Words>
  <Application>Microsoft Office PowerPoint</Application>
  <PresentationFormat>On-screen Show (4:3)</PresentationFormat>
  <Paragraphs>452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237</cp:revision>
  <dcterms:created xsi:type="dcterms:W3CDTF">2020-11-09T02:38:45Z</dcterms:created>
  <dcterms:modified xsi:type="dcterms:W3CDTF">2025-03-06T16:54:26Z</dcterms:modified>
</cp:coreProperties>
</file>