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B05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“Curly”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D60317-7A71-25CF-C78B-31D372C97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objects 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8C101-551C-873C-8766-AA6A3D32C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greater than 10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and less than 20.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does not include any of these digits:  6, 7, or 8.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has 2 different digits.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18, 17, 16, ____ ,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51051E-FDFA-3D99-2BDF-B668535CB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519680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69FA1C-55E6-6015-CE4A-815141A2D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832659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1165CD-DD07-498F-D1E7-718FF4068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00153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196AEF4-69F5-9978-200E-421A39DEC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20231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7D0F0E-A2B3-26DF-03E1-4D3E46F50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771075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ABB7A6-9551-A796-0FDA-BD7C27218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A0F18-8D1D-CB6D-EB02-CDFBE1FCA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12 objects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</a:t>
            </a:r>
            <a:r>
              <a:rPr lang="en-US" sz="1000" b="1" dirty="0">
                <a:hlinkClick r:id="rId34"/>
              </a:rPr>
              <a:t>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20076</TotalTime>
  <Words>599</Words>
  <Application>Microsoft Office PowerPoint</Application>
  <PresentationFormat>On-screen Show (4:3)</PresentationFormat>
  <Paragraphs>188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235</cp:revision>
  <dcterms:created xsi:type="dcterms:W3CDTF">2020-11-09T02:38:45Z</dcterms:created>
  <dcterms:modified xsi:type="dcterms:W3CDTF">2025-01-19T19:26:12Z</dcterms:modified>
</cp:coreProperties>
</file>