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B05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“Reaching for Estimation”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6D0AC-8304-A27A-76F9-F82FC79FA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</a:t>
            </a:r>
            <a:r>
              <a:rPr lang="en-US" sz="2000" b="1" dirty="0" err="1">
                <a:solidFill>
                  <a:schemeClr val="tx1"/>
                </a:solidFill>
              </a:rPr>
              <a:t>reachers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picture?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D1233-3614-1627-F758-E3D02DEEC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greater than 15.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less than 31.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does not include the digit 2.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22, 21, 20, ____ ,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244BF8-E4FC-DFAD-4E1F-A6961098F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51275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C03FEA-46B4-41E5-DCE9-5B3D7B700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29501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A09C2F-431B-011A-7DC7-5DD71AFC3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43477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AE9240-79EC-B797-D9D3-94E5FD7C9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5969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8E709E-A98D-E061-BFA7-A81A04DD3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743960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0D6ADA-1B3B-C75B-1C8D-006CB075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16 </a:t>
            </a:r>
            <a:r>
              <a:rPr lang="en-US" sz="5400" b="1" dirty="0" err="1">
                <a:solidFill>
                  <a:schemeClr val="tx1"/>
                </a:solidFill>
              </a:rPr>
              <a:t>reachers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237FF3-3B33-FF41-873C-214D47B78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</a:t>
            </a:r>
            <a:r>
              <a:rPr lang="en-US" sz="1000" b="1" dirty="0">
                <a:hlinkClick r:id="rId34"/>
              </a:rPr>
              <a:t>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20066</TotalTime>
  <Words>639</Words>
  <Application>Microsoft Office PowerPoint</Application>
  <PresentationFormat>On-screen Show (4:3)</PresentationFormat>
  <Paragraphs>238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236</cp:revision>
  <dcterms:created xsi:type="dcterms:W3CDTF">2020-11-09T02:38:45Z</dcterms:created>
  <dcterms:modified xsi:type="dcterms:W3CDTF">2025-01-19T16:36:32Z</dcterms:modified>
</cp:coreProperties>
</file>