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“Pins”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22784-44AE-6306-3E4E-3F9E4712D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is the total number of pins?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86775-A925-6F69-EFA9-DE01A22C0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19.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has 2 digits.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10 or 11.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have any of these digits: 3, 4, or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2 numbers with this clue.</a:t>
            </a:r>
            <a:endParaRPr lang="en-US" sz="800" b="1" dirty="0">
              <a:solidFill>
                <a:schemeClr val="tx1"/>
              </a:solidFill>
            </a:endParaRP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13, 14, 15,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9E1C43-5150-BC1A-BF2F-BE216939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17782"/>
              </p:ext>
            </p:extLst>
          </p:nvPr>
        </p:nvGraphicFramePr>
        <p:xfrm>
          <a:off x="76200" y="5486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2E4DC4-2158-0FEF-6453-568244A0B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32568"/>
              </p:ext>
            </p:extLst>
          </p:nvPr>
        </p:nvGraphicFramePr>
        <p:xfrm>
          <a:off x="76200" y="5486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BD6597-F5B6-4E55-D76B-C0E22200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52518"/>
              </p:ext>
            </p:extLst>
          </p:nvPr>
        </p:nvGraphicFramePr>
        <p:xfrm>
          <a:off x="76200" y="5486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E0A81E-DE73-B403-9E76-33B177E93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96439"/>
              </p:ext>
            </p:extLst>
          </p:nvPr>
        </p:nvGraphicFramePr>
        <p:xfrm>
          <a:off x="76200" y="5486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E3B544-8567-E8BF-832C-CACAA51B2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49523"/>
              </p:ext>
            </p:extLst>
          </p:nvPr>
        </p:nvGraphicFramePr>
        <p:xfrm>
          <a:off x="76200" y="5486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709F58-40BE-BF6B-F467-05EC31447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71385"/>
              </p:ext>
            </p:extLst>
          </p:nvPr>
        </p:nvGraphicFramePr>
        <p:xfrm>
          <a:off x="76200" y="5486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CEE63-4086-B9B2-B74A-B2AF55D1D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4E28F-209F-B53D-5050-54BF139B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18 pins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19708</TotalTime>
  <Words>626</Words>
  <Application>Microsoft Office PowerPoint</Application>
  <PresentationFormat>On-screen Show (4:3)</PresentationFormat>
  <Paragraphs>210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230</cp:revision>
  <dcterms:created xsi:type="dcterms:W3CDTF">2020-11-09T02:38:45Z</dcterms:created>
  <dcterms:modified xsi:type="dcterms:W3CDTF">2024-10-24T22:00:44Z</dcterms:modified>
</cp:coreProperties>
</file>