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“Round Connectors”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5EAED-64DA-D968-FBA3-FC5CFB5CF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connectors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B70A4-3BD7-87FE-68A6-406B17EC3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41.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25.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is a clue on the die.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include the digit 3.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7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33, 32, 31, 30, ____ , ____ , ____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235492-CB9F-F28F-6D2F-1294ED7D7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79093"/>
              </p:ext>
            </p:extLst>
          </p:nvPr>
        </p:nvGraphicFramePr>
        <p:xfrm>
          <a:off x="76200" y="5486400"/>
          <a:ext cx="4419600" cy="102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09527052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3585763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0414815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431301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57689579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03376941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9459971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2238792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12195594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61209914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91258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0727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9466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306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6ECC00-F2F2-C6E8-721D-D33F7233F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3332"/>
              </p:ext>
            </p:extLst>
          </p:nvPr>
        </p:nvGraphicFramePr>
        <p:xfrm>
          <a:off x="76200" y="5486400"/>
          <a:ext cx="4419600" cy="102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09527052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3585763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0414815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431301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57689579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03376941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9459971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2238792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12195594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61209914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91258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0727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9466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306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BEF092-27A1-7B69-AFB6-DFAB566DD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54961"/>
              </p:ext>
            </p:extLst>
          </p:nvPr>
        </p:nvGraphicFramePr>
        <p:xfrm>
          <a:off x="76200" y="5486400"/>
          <a:ext cx="4419600" cy="102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09527052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3585763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0414815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431301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57689579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03376941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9459971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2238792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12195594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61209914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91258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0727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9466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306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475E81-AA52-A68E-63A6-6EB5FE621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80720"/>
              </p:ext>
            </p:extLst>
          </p:nvPr>
        </p:nvGraphicFramePr>
        <p:xfrm>
          <a:off x="76200" y="5486400"/>
          <a:ext cx="4419600" cy="102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109527052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73585763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0414815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4313016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57689579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03376941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9459971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422387922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12195594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061209914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91258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07271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94663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730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A57BBC-2BBA-86E1-555B-9E394DC0E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26 connectors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E2FAE-72AC-404D-91C4-E4A033DD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19719</TotalTime>
  <Words>658</Words>
  <Application>Microsoft Office PowerPoint</Application>
  <PresentationFormat>On-screen Show (4:3)</PresentationFormat>
  <Paragraphs>249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231</cp:revision>
  <dcterms:created xsi:type="dcterms:W3CDTF">2020-11-09T02:38:45Z</dcterms:created>
  <dcterms:modified xsi:type="dcterms:W3CDTF">2024-10-24T20:13:39Z</dcterms:modified>
</cp:coreProperties>
</file>