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“The Dino is </a:t>
            </a:r>
          </a:p>
          <a:p>
            <a:r>
              <a:rPr lang="en-US" sz="6000" b="1" dirty="0">
                <a:solidFill>
                  <a:srgbClr val="FFFF00"/>
                </a:solidFill>
              </a:rPr>
              <a:t>Chewing on the Vase”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36FD8-C07A-7075-3DAD-789E8AFE6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dinosaurs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C8D87-3996-AC9F-2764-2D97B3ADC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9 is in the answer.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2860566-4B07-F44B-5D60-B654D2CC7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54796"/>
              </p:ext>
            </p:extLst>
          </p:nvPr>
        </p:nvGraphicFramePr>
        <p:xfrm>
          <a:off x="43434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7011A3-2D69-BFA9-C77D-912376430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38848"/>
              </p:ext>
            </p:extLst>
          </p:nvPr>
        </p:nvGraphicFramePr>
        <p:xfrm>
          <a:off x="43434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47D71C-BE57-8C9A-588C-FD23AE4E4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071377"/>
              </p:ext>
            </p:extLst>
          </p:nvPr>
        </p:nvGraphicFramePr>
        <p:xfrm>
          <a:off x="43434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474689-3CF7-1424-D1A9-4BF3EDCE5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45596"/>
              </p:ext>
            </p:extLst>
          </p:nvPr>
        </p:nvGraphicFramePr>
        <p:xfrm>
          <a:off x="43434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9484F-4877-E8E2-1779-E357C9B03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3E0AD-A4EE-AA2C-D229-71BA79AA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19 dinosaurs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19704</TotalTime>
  <Words>585</Words>
  <Application>Microsoft Office PowerPoint</Application>
  <PresentationFormat>On-screen Show (4:3)</PresentationFormat>
  <Paragraphs>203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228</cp:revision>
  <dcterms:created xsi:type="dcterms:W3CDTF">2020-11-09T02:38:45Z</dcterms:created>
  <dcterms:modified xsi:type="dcterms:W3CDTF">2024-10-24T17:06:12Z</dcterms:modified>
</cp:coreProperties>
</file>