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FF00"/>
                </a:solidFill>
              </a:rPr>
              <a:t>“Glittery </a:t>
            </a:r>
            <a:r>
              <a:rPr lang="en-US" sz="6000" b="1" dirty="0">
                <a:solidFill>
                  <a:srgbClr val="FFFF00"/>
                </a:solidFill>
              </a:rPr>
              <a:t>Pom Poms”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B438C-005C-109F-C34A-474A4562F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pom poms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AF3F0-4697-E91E-A053-C7C344F34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8AC4C4-2E57-8C19-CDE8-FAE7BBFAD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25655"/>
              </p:ext>
            </p:extLst>
          </p:nvPr>
        </p:nvGraphicFramePr>
        <p:xfrm>
          <a:off x="4267200" y="5181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E7AF25-0AA3-E122-805F-0F19B4E82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640678"/>
              </p:ext>
            </p:extLst>
          </p:nvPr>
        </p:nvGraphicFramePr>
        <p:xfrm>
          <a:off x="4267200" y="5181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9F229F-5143-5D21-8FEB-D93CE58C4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41550"/>
              </p:ext>
            </p:extLst>
          </p:nvPr>
        </p:nvGraphicFramePr>
        <p:xfrm>
          <a:off x="4267200" y="5181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06B9EB-B993-636F-3395-0374B69A3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68077"/>
              </p:ext>
            </p:extLst>
          </p:nvPr>
        </p:nvGraphicFramePr>
        <p:xfrm>
          <a:off x="4267200" y="5181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B8E928-B205-1A0C-56C9-18778391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ACC7E-05DA-4E80-4437-A91B7D6A9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25 pom poms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19584</TotalTime>
  <Words>585</Words>
  <Application>Microsoft Office PowerPoint</Application>
  <PresentationFormat>On-screen Show (4:3)</PresentationFormat>
  <Paragraphs>203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222</cp:revision>
  <dcterms:created xsi:type="dcterms:W3CDTF">2020-11-09T02:38:45Z</dcterms:created>
  <dcterms:modified xsi:type="dcterms:W3CDTF">2024-10-24T01:24:47Z</dcterms:modified>
</cp:coreProperties>
</file>