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84" d="100"/>
          <a:sy n="84" d="100"/>
        </p:scale>
        <p:origin x="1758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“Fuzzy Critters”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20263A-0E3F-C6E3-62F0-1197F2BF16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fuzzy critters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pile?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01016-C8FD-CDB4-616C-395B2E1F5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20.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40.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has a 3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in the ones place.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Not quite all of the fuzzy critters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can be seen.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341FB5-9A4A-1F8B-AF7D-1EBFB41E6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447541"/>
              </p:ext>
            </p:extLst>
          </p:nvPr>
        </p:nvGraphicFramePr>
        <p:xfrm>
          <a:off x="152400" y="51054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507D21-B1CF-60A1-5D6D-7DE269F00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869618"/>
              </p:ext>
            </p:extLst>
          </p:nvPr>
        </p:nvGraphicFramePr>
        <p:xfrm>
          <a:off x="152400" y="51054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E951A9-571C-4327-F2B0-20A9E236B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311387"/>
              </p:ext>
            </p:extLst>
          </p:nvPr>
        </p:nvGraphicFramePr>
        <p:xfrm>
          <a:off x="152400" y="51054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5A001F-5094-E801-1323-685674B20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78917"/>
              </p:ext>
            </p:extLst>
          </p:nvPr>
        </p:nvGraphicFramePr>
        <p:xfrm>
          <a:off x="152400" y="51054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3351A6-A16F-39DE-F22B-B0E6ACBCA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39734"/>
              </p:ext>
            </p:extLst>
          </p:nvPr>
        </p:nvGraphicFramePr>
        <p:xfrm>
          <a:off x="152400" y="51054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2120B-58A2-660E-7264-1E2CD4DE8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8E0DD-9C05-C9D3-677D-8A15CC66A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23 fuzzy critters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"/>
              </a:rPr>
              <a:t> </a:t>
            </a:r>
          </a:p>
          <a:p>
            <a:pPr algn="ctr"/>
            <a:r>
              <a:rPr lang="en-US" sz="1000" b="1" dirty="0">
                <a:hlinkClick r:id="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/>
              </a:rPr>
              <a:t>Leaping Numbers:</a:t>
            </a:r>
          </a:p>
          <a:p>
            <a:pPr algn="ctr"/>
            <a:r>
              <a:rPr lang="en-US" sz="1000" b="1" dirty="0">
                <a:hlinkClick r:id=""/>
              </a:rPr>
              <a:t>Leap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10181</TotalTime>
  <Words>684</Words>
  <Application>Microsoft Office PowerPoint</Application>
  <PresentationFormat>On-screen Show (4:3)</PresentationFormat>
  <Paragraphs>288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216</cp:revision>
  <dcterms:created xsi:type="dcterms:W3CDTF">2020-11-09T02:38:45Z</dcterms:created>
  <dcterms:modified xsi:type="dcterms:W3CDTF">2024-10-21T22:26:54Z</dcterms:modified>
</cp:coreProperties>
</file>