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“Connectors”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C5B75-4C77-4C8E-A86E-E1436A9D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connectors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87D13-B205-9B7B-10A4-76F09ADE3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12, 13 or 14.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9 is not in the answer.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12, 13, 14, ____ , ____ , ____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28D11-C52D-FFEF-28A8-5A116800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03571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413B11-6358-3381-AF4C-8CEF6ACC8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03704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9E3D7C-443D-6ABA-27C7-3A77E5FB7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92858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162F55-B2AC-FB04-D2A7-155AAB8C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37646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B49840-516E-6160-05A3-887543681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72771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DC6916-BB32-851F-ADC2-BD7E627A4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08529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2A3D3-A240-9F96-3492-737CBBEDF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23685-5D1D-D302-BE8B-76619C8FD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18 connectors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19585</TotalTime>
  <Words>623</Words>
  <Application>Microsoft Office PowerPoint</Application>
  <PresentationFormat>On-screen Show (4:3)</PresentationFormat>
  <Paragraphs>211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220</cp:revision>
  <dcterms:created xsi:type="dcterms:W3CDTF">2020-11-09T02:38:45Z</dcterms:created>
  <dcterms:modified xsi:type="dcterms:W3CDTF">2024-10-23T22:33:00Z</dcterms:modified>
</cp:coreProperties>
</file>