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708" r:id="rId2"/>
    <p:sldId id="1713" r:id="rId3"/>
    <p:sldId id="1711" r:id="rId4"/>
    <p:sldId id="1712" r:id="rId5"/>
    <p:sldId id="1710" r:id="rId6"/>
    <p:sldId id="1714" r:id="rId7"/>
    <p:sldId id="1707" r:id="rId8"/>
    <p:sldId id="257" r:id="rId9"/>
    <p:sldId id="258" r:id="rId10"/>
    <p:sldId id="259" r:id="rId11"/>
    <p:sldId id="260" r:id="rId12"/>
    <p:sldId id="261" r:id="rId13"/>
    <p:sldId id="16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9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22.png"/><Relationship Id="rId38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16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8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24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14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20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12.jpeg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7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448A9-66F5-435B-9373-DEACA4DF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5ABDA-04E9-5D66-90EE-B96346C9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9B4B2-84AB-650E-0130-CD873D088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7.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8941A-FC71-D342-BC61-67F1F1428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46703"/>
              </p:ext>
            </p:extLst>
          </p:nvPr>
        </p:nvGraphicFramePr>
        <p:xfrm>
          <a:off x="76200" y="5257800"/>
          <a:ext cx="4419600" cy="92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3128097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8801088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649806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5078385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597508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15012922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46318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79216019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3247001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5285276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3093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38477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45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87C51F-1F44-8816-EB35-B8BC52628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25682"/>
              </p:ext>
            </p:extLst>
          </p:nvPr>
        </p:nvGraphicFramePr>
        <p:xfrm>
          <a:off x="76200" y="5257800"/>
          <a:ext cx="4419600" cy="92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3128097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8801088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649806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5078385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597508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15012922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46318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79216019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3247001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5285276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3093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38477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45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350D35-0121-7D52-4758-F1D8B9F5E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64006"/>
              </p:ext>
            </p:extLst>
          </p:nvPr>
        </p:nvGraphicFramePr>
        <p:xfrm>
          <a:off x="76200" y="5257800"/>
          <a:ext cx="4419600" cy="92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3128097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8801088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649806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5078385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597508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15012922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46318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79216019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3247001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5285276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3093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38477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45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249103-73C8-5300-C9B3-456AED92C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54640"/>
              </p:ext>
            </p:extLst>
          </p:nvPr>
        </p:nvGraphicFramePr>
        <p:xfrm>
          <a:off x="76200" y="5257800"/>
          <a:ext cx="4419600" cy="927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3128097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28801088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649806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5078385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597508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15012922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46318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79216019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32470013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5285276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3093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38477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FDC30-F4CE-66EF-0ABA-4705523A8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3AED2-E4AE-61CD-6B9A-345AF52D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17 spinners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D33B9-DF0E-44F9-4816-7092B486E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34150-39D8-C1E7-5DD1-9A89D270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5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C38B5-0599-A946-0FD3-5EE16B69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B387B-6950-31FB-56CE-37768F7D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85026-2B3E-4C65-533B-5FD32C24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4F2A6-06A3-2348-00C3-E9D09424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4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2C88B-C25B-7EE9-9D25-20971F72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13AB6-ABD2-EE28-BC0E-3796A15E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399B25-4169-961F-5A6B-12DE90863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“Spinners”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8EA7F-272B-3282-A774-E4D16559D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spinners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bowl?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10190</TotalTime>
  <Words>583</Words>
  <Application>Microsoft Office PowerPoint</Application>
  <PresentationFormat>On-screen Show (4:3)</PresentationFormat>
  <Paragraphs>204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217</cp:revision>
  <dcterms:created xsi:type="dcterms:W3CDTF">2020-11-09T02:38:45Z</dcterms:created>
  <dcterms:modified xsi:type="dcterms:W3CDTF">2024-11-05T00:59:03Z</dcterms:modified>
</cp:coreProperties>
</file>