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692" r:id="rId2"/>
    <p:sldId id="1693" r:id="rId3"/>
    <p:sldId id="1694" r:id="rId4"/>
    <p:sldId id="257" r:id="rId5"/>
    <p:sldId id="258" r:id="rId6"/>
    <p:sldId id="259" r:id="rId7"/>
    <p:sldId id="260" r:id="rId8"/>
    <p:sldId id="261" r:id="rId9"/>
    <p:sldId id="16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141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5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8.png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4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20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10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6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3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399B25-4169-961F-5A6B-12DE90863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448A9-66F5-435B-9373-DEACA4DF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5ABDA-04E9-5D66-90EE-B96346C9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08EB7-B373-0A1D-0399-5AFEFD1F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6345E-77CD-1E64-8A0D-EE8A1E20E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“The Die is Playing with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the Yo-Yo”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59741-8725-D7BC-8657-4089A363D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is the total number of yo-yos?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1486D-6AB5-169E-A3DD-DA8BD1E9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5600" y="-7088"/>
            <a:ext cx="4216400" cy="6324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13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and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8 is not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7 is not in the answer.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6 is not in the answer.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5 is not in the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462731-325F-E761-6CB8-0943B2D64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62002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9FF88F-488D-DC87-9CB5-309D495AC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95951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DB0E12-A243-A76C-ED3B-716357543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7752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AC7093-3F38-8CFD-5AC5-E3BE29FAF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26284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AEB723-A1A9-3CC2-2E44-1DAAA59D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91980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E715F7-E621-ECAB-540B-2CBF93B1F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44706"/>
              </p:ext>
            </p:extLst>
          </p:nvPr>
        </p:nvGraphicFramePr>
        <p:xfrm>
          <a:off x="1524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457AA-D55C-F31B-5C2F-855BE5A5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B5997-CF00-D695-1509-92EC0A98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 yo-yos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625</Words>
  <Application>Microsoft Office PowerPoint</Application>
  <PresentationFormat>On-screen Show (4:3)</PresentationFormat>
  <Paragraphs>210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217</cp:revision>
  <dcterms:created xsi:type="dcterms:W3CDTF">2020-11-09T02:38:45Z</dcterms:created>
  <dcterms:modified xsi:type="dcterms:W3CDTF">2024-10-29T03:04:29Z</dcterms:modified>
</cp:coreProperties>
</file>