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“Beach Balls”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885EE-896E-6DF7-8767-6B404E076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beach balls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9A03E-B66F-4B5B-BD9E-248FA8480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are 6 colors on each beach ball.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includes the digit 6.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8BA3C8-79AB-BD13-5411-8B4FA4755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188"/>
              </p:ext>
            </p:extLst>
          </p:nvPr>
        </p:nvGraphicFramePr>
        <p:xfrm>
          <a:off x="4648200" y="4953000"/>
          <a:ext cx="441960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4721708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909089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7083329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2230317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4077136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3455933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9963753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0540327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9048008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65576124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3109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994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108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FB620B-1E0C-0C5C-FF12-6183DC218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73845"/>
              </p:ext>
            </p:extLst>
          </p:nvPr>
        </p:nvGraphicFramePr>
        <p:xfrm>
          <a:off x="4648200" y="4953000"/>
          <a:ext cx="441960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4721708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909089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7083329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2230317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4077136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3455933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9963753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0540327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9048008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65576124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3109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994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108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B5B3A5-62C7-8AED-AF23-C46C92C24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024"/>
              </p:ext>
            </p:extLst>
          </p:nvPr>
        </p:nvGraphicFramePr>
        <p:xfrm>
          <a:off x="4648200" y="4953000"/>
          <a:ext cx="441960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4721708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909089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7083329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2230317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4077136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3455933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9963753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0540327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9048008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65576124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3109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994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108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1FE726-E0FE-185B-7FD3-4EF24870E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43808"/>
              </p:ext>
            </p:extLst>
          </p:nvPr>
        </p:nvGraphicFramePr>
        <p:xfrm>
          <a:off x="4648200" y="4953000"/>
          <a:ext cx="441960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4721708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909089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7083329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2230317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4077136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3455933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9963753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0540327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9048008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65576124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3109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994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1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A5342-B172-2FD3-2242-ABD3FB350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5D1C0-36E8-BEEF-1941-AB2ACE9A2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16 beach balls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Leaping Numbers:</a:t>
            </a:r>
          </a:p>
          <a:p>
            <a:pPr algn="ctr"/>
            <a:r>
              <a:rPr lang="en-US" sz="1000" b="1" dirty="0">
                <a:hlinkClick r:id="rId34"/>
              </a:rPr>
              <a:t>Leap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10188</TotalTime>
  <Words>593</Words>
  <Application>Microsoft Office PowerPoint</Application>
  <PresentationFormat>On-screen Show (4:3)</PresentationFormat>
  <Paragraphs>204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209</cp:revision>
  <dcterms:created xsi:type="dcterms:W3CDTF">2020-11-09T02:38:45Z</dcterms:created>
  <dcterms:modified xsi:type="dcterms:W3CDTF">2024-10-15T21:59:41Z</dcterms:modified>
</cp:coreProperties>
</file>