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“Colorful Rings”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D34FB-1B3E-D720-876C-3E19798AE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rings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84F78-124F-90A2-127A-070900B62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18.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16 or 17.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12, 13, or 14.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920029-C040-0527-9E77-A59C60ED2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10865"/>
              </p:ext>
            </p:extLst>
          </p:nvPr>
        </p:nvGraphicFramePr>
        <p:xfrm>
          <a:off x="228600" y="56388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F3E21F-06DD-CB3F-A7FF-1A5AA30A7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48534"/>
              </p:ext>
            </p:extLst>
          </p:nvPr>
        </p:nvGraphicFramePr>
        <p:xfrm>
          <a:off x="228600" y="56388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2BE0D2-41DC-AC59-A02D-474136C82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75341"/>
              </p:ext>
            </p:extLst>
          </p:nvPr>
        </p:nvGraphicFramePr>
        <p:xfrm>
          <a:off x="228600" y="56388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BACA2E-B80E-A42C-A8F9-59939267D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11228"/>
              </p:ext>
            </p:extLst>
          </p:nvPr>
        </p:nvGraphicFramePr>
        <p:xfrm>
          <a:off x="228600" y="56388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ECABE3-3CC2-E423-92B8-E118F482F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19668"/>
              </p:ext>
            </p:extLst>
          </p:nvPr>
        </p:nvGraphicFramePr>
        <p:xfrm>
          <a:off x="228600" y="56388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C7CBA-D4BA-A2D0-C01D-0FC19B89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E4F19-A0C2-9A95-6225-6E639BF2D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rings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Leaping Numbers:</a:t>
            </a:r>
          </a:p>
          <a:p>
            <a:pPr algn="ctr"/>
            <a:r>
              <a:rPr lang="en-US" sz="1000" b="1" dirty="0">
                <a:hlinkClick r:id="rId34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10169</TotalTime>
  <Words>580</Words>
  <Application>Microsoft Office PowerPoint</Application>
  <PresentationFormat>On-screen Show (4:3)</PresentationFormat>
  <Paragraphs>185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208</cp:revision>
  <dcterms:created xsi:type="dcterms:W3CDTF">2020-11-09T02:38:45Z</dcterms:created>
  <dcterms:modified xsi:type="dcterms:W3CDTF">2024-10-08T00:24:30Z</dcterms:modified>
</cp:coreProperties>
</file>