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87" r:id="rId8"/>
    <p:sldId id="1695" r:id="rId9"/>
    <p:sldId id="1696" r:id="rId10"/>
    <p:sldId id="1697" r:id="rId11"/>
    <p:sldId id="1698" r:id="rId12"/>
    <p:sldId id="1699" r:id="rId13"/>
    <p:sldId id="1700" r:id="rId14"/>
    <p:sldId id="1701" r:id="rId15"/>
    <p:sldId id="1702" r:id="rId16"/>
    <p:sldId id="1703" r:id="rId17"/>
    <p:sldId id="1704" r:id="rId18"/>
    <p:sldId id="1705" r:id="rId19"/>
    <p:sldId id="170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75967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30861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62616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F3A98A-3795-BF2B-E0ED-3745849083A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762000" y="8965"/>
            <a:ext cx="3022600" cy="45339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a multiple of 4.</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not a multiple of 8.</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includes 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equal to 0.5 × 136</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6 ÷ 0.1</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3044093E-E572-FC9A-45F9-F27AB5A8B1DA}"/>
              </a:ext>
            </a:extLst>
          </p:cNvPr>
          <p:cNvGraphicFramePr>
            <a:graphicFrameLocks noGrp="1"/>
          </p:cNvGraphicFramePr>
          <p:nvPr>
            <p:extLst>
              <p:ext uri="{D42A27DB-BD31-4B8C-83A1-F6EECF244321}">
                <p14:modId xmlns:p14="http://schemas.microsoft.com/office/powerpoint/2010/main" val="3716083544"/>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8571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51FEF7-A971-8411-FC1B-6813F7F193C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6217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67119-41B8-69A2-5D5C-F7CC38E86D7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76 carrots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6543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3759488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“Decimal Carrots”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01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542ED-0D38-F15B-2B7F-9EE7638E5B2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carrots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4785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F3A98A-3795-BF2B-E0ED-3745849083A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762000" y="8965"/>
            <a:ext cx="3022600" cy="45339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a multiple of 4.</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not a multiple of 8.</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includes 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equal to 0.5 × 136</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6 ÷ 0.1</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3044093E-E572-FC9A-45F9-F27AB5A8B1DA}"/>
              </a:ext>
            </a:extLst>
          </p:cNvPr>
          <p:cNvGraphicFramePr>
            <a:graphicFrameLocks noGrp="1"/>
          </p:cNvGraphicFramePr>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00BF3602-93B1-FED3-1EA6-C3ADAD2DF5F5}"/>
              </a:ext>
            </a:extLst>
          </p:cNvPr>
          <p:cNvGraphicFramePr>
            <a:graphicFrameLocks noGrp="1"/>
          </p:cNvGraphicFramePr>
          <p:nvPr>
            <p:extLst>
              <p:ext uri="{D42A27DB-BD31-4B8C-83A1-F6EECF244321}">
                <p14:modId xmlns:p14="http://schemas.microsoft.com/office/powerpoint/2010/main" val="1076782749"/>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5" name="Table 4">
            <a:extLst>
              <a:ext uri="{FF2B5EF4-FFF2-40B4-BE49-F238E27FC236}">
                <a16:creationId xmlns:a16="http://schemas.microsoft.com/office/drawing/2014/main" id="{071F1CB0-54A0-925E-D9F7-5CB6919181B2}"/>
              </a:ext>
            </a:extLst>
          </p:cNvPr>
          <p:cNvGraphicFramePr>
            <a:graphicFrameLocks noGrp="1"/>
          </p:cNvGraphicFramePr>
          <p:nvPr>
            <p:extLst>
              <p:ext uri="{D42A27DB-BD31-4B8C-83A1-F6EECF244321}">
                <p14:modId xmlns:p14="http://schemas.microsoft.com/office/powerpoint/2010/main" val="4240874679"/>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55B6FC27-AD49-716B-BB2E-21247089C869}"/>
              </a:ext>
            </a:extLst>
          </p:cNvPr>
          <p:cNvGraphicFramePr>
            <a:graphicFrameLocks noGrp="1"/>
          </p:cNvGraphicFramePr>
          <p:nvPr>
            <p:extLst>
              <p:ext uri="{D42A27DB-BD31-4B8C-83A1-F6EECF244321}">
                <p14:modId xmlns:p14="http://schemas.microsoft.com/office/powerpoint/2010/main" val="1986319843"/>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7" name="Table 6">
            <a:extLst>
              <a:ext uri="{FF2B5EF4-FFF2-40B4-BE49-F238E27FC236}">
                <a16:creationId xmlns:a16="http://schemas.microsoft.com/office/drawing/2014/main" id="{E55BEACC-511E-2122-B125-8161B4B4A3A7}"/>
              </a:ext>
            </a:extLst>
          </p:cNvPr>
          <p:cNvGraphicFramePr>
            <a:graphicFrameLocks noGrp="1"/>
          </p:cNvGraphicFramePr>
          <p:nvPr>
            <p:extLst>
              <p:ext uri="{D42A27DB-BD31-4B8C-83A1-F6EECF244321}">
                <p14:modId xmlns:p14="http://schemas.microsoft.com/office/powerpoint/2010/main" val="3338837198"/>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8" name="Table 7">
            <a:extLst>
              <a:ext uri="{FF2B5EF4-FFF2-40B4-BE49-F238E27FC236}">
                <a16:creationId xmlns:a16="http://schemas.microsoft.com/office/drawing/2014/main" id="{A5EB8045-CF4A-C440-1769-BB6C92DBF3E9}"/>
              </a:ext>
            </a:extLst>
          </p:cNvPr>
          <p:cNvGraphicFramePr>
            <a:graphicFrameLocks noGrp="1"/>
          </p:cNvGraphicFramePr>
          <p:nvPr>
            <p:extLst>
              <p:ext uri="{D42A27DB-BD31-4B8C-83A1-F6EECF244321}">
                <p14:modId xmlns:p14="http://schemas.microsoft.com/office/powerpoint/2010/main" val="4054840965"/>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2316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51FEF7-A971-8411-FC1B-6813F7F193C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8447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67119-41B8-69A2-5D5C-F7CC38E86D7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76 carrots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5225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3445461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“Decimal Carrots”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542ED-0D38-F15B-2B7F-9EE7638E5B2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carrots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F3A98A-3795-BF2B-E0ED-3745849083A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a multiple of 4.</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not a multiple of 8.</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includes 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equal to 0.5 × 136</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6 ÷ 0.1</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51FEF7-A971-8411-FC1B-6813F7F193C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67119-41B8-69A2-5D5C-F7CC38E86D7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76 carrots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07626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“Decimal Carrots”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2242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542ED-0D38-F15B-2B7F-9EE7638E5B2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carrots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3239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10261</TotalTime>
  <Words>2772</Words>
  <Application>Microsoft Office PowerPoint</Application>
  <PresentationFormat>On-screen Show (4:3)</PresentationFormat>
  <Paragraphs>1011</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204</cp:revision>
  <dcterms:created xsi:type="dcterms:W3CDTF">2020-11-09T02:38:45Z</dcterms:created>
  <dcterms:modified xsi:type="dcterms:W3CDTF">2024-02-16T23:57:48Z</dcterms:modified>
</cp:coreProperties>
</file>