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0" r:id="rId9"/>
    <p:sldId id="1691" r:id="rId10"/>
    <p:sldId id="1692" r:id="rId11"/>
    <p:sldId id="1693" r:id="rId12"/>
    <p:sldId id="1694" r:id="rId13"/>
    <p:sldId id="1695" r:id="rId14"/>
    <p:sldId id="1696" r:id="rId15"/>
    <p:sldId id="1697" r:id="rId16"/>
    <p:sldId id="1698" r:id="rId17"/>
    <p:sldId id="1699" r:id="rId18"/>
    <p:sldId id="1700" r:id="rId19"/>
    <p:sldId id="17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1644" y="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41259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0960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1780D-8CBD-74C1-7A1F-32CF1FCF3F44}"/>
              </a:ext>
            </a:extLst>
          </p:cNvPr>
          <p:cNvPicPr>
            <a:picLocks noChangeAspect="1"/>
          </p:cNvPicPr>
          <p:nvPr/>
        </p:nvPicPr>
        <p:blipFill rotWithShape="1">
          <a:blip r:embed="rId2">
            <a:extLst>
              <a:ext uri="{28A0092B-C50C-407E-A947-70E740481C1C}">
                <a14:useLocalDpi xmlns:a14="http://schemas.microsoft.com/office/drawing/2010/main" val="0"/>
              </a:ext>
            </a:extLst>
          </a:blip>
          <a:srcRect t="6897" r="50000"/>
          <a:stretch/>
        </p:blipFill>
        <p:spPr>
          <a:xfrm>
            <a:off x="152400" y="0"/>
            <a:ext cx="4419600" cy="6172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two more than </a:t>
            </a:r>
          </a:p>
          <a:p>
            <a:pPr algn="ctr"/>
            <a:r>
              <a:rPr lang="en-US" b="1" dirty="0">
                <a:solidFill>
                  <a:schemeClr val="tx1"/>
                </a:solidFill>
              </a:rPr>
              <a:t>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prime number, but it is twice as much as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06CA7D0-78E0-FAFA-7BCE-C83DEC9C77A7}"/>
              </a:ext>
            </a:extLst>
          </p:cNvPr>
          <p:cNvGraphicFramePr>
            <a:graphicFrameLocks noGrp="1"/>
          </p:cNvGraphicFramePr>
          <p:nvPr>
            <p:extLst>
              <p:ext uri="{D42A27DB-BD31-4B8C-83A1-F6EECF244321}">
                <p14:modId xmlns:p14="http://schemas.microsoft.com/office/powerpoint/2010/main" val="60258902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8089585"/>
                    </a:ext>
                  </a:extLst>
                </a:gridCol>
                <a:gridCol w="441960">
                  <a:extLst>
                    <a:ext uri="{9D8B030D-6E8A-4147-A177-3AD203B41FA5}">
                      <a16:colId xmlns:a16="http://schemas.microsoft.com/office/drawing/2014/main" val="3792143685"/>
                    </a:ext>
                  </a:extLst>
                </a:gridCol>
                <a:gridCol w="441960">
                  <a:extLst>
                    <a:ext uri="{9D8B030D-6E8A-4147-A177-3AD203B41FA5}">
                      <a16:colId xmlns:a16="http://schemas.microsoft.com/office/drawing/2014/main" val="1856574884"/>
                    </a:ext>
                  </a:extLst>
                </a:gridCol>
                <a:gridCol w="441960">
                  <a:extLst>
                    <a:ext uri="{9D8B030D-6E8A-4147-A177-3AD203B41FA5}">
                      <a16:colId xmlns:a16="http://schemas.microsoft.com/office/drawing/2014/main" val="3276569879"/>
                    </a:ext>
                  </a:extLst>
                </a:gridCol>
                <a:gridCol w="441960">
                  <a:extLst>
                    <a:ext uri="{9D8B030D-6E8A-4147-A177-3AD203B41FA5}">
                      <a16:colId xmlns:a16="http://schemas.microsoft.com/office/drawing/2014/main" val="1985610690"/>
                    </a:ext>
                  </a:extLst>
                </a:gridCol>
                <a:gridCol w="441960">
                  <a:extLst>
                    <a:ext uri="{9D8B030D-6E8A-4147-A177-3AD203B41FA5}">
                      <a16:colId xmlns:a16="http://schemas.microsoft.com/office/drawing/2014/main" val="2375377934"/>
                    </a:ext>
                  </a:extLst>
                </a:gridCol>
                <a:gridCol w="441960">
                  <a:extLst>
                    <a:ext uri="{9D8B030D-6E8A-4147-A177-3AD203B41FA5}">
                      <a16:colId xmlns:a16="http://schemas.microsoft.com/office/drawing/2014/main" val="3486152897"/>
                    </a:ext>
                  </a:extLst>
                </a:gridCol>
                <a:gridCol w="441960">
                  <a:extLst>
                    <a:ext uri="{9D8B030D-6E8A-4147-A177-3AD203B41FA5}">
                      <a16:colId xmlns:a16="http://schemas.microsoft.com/office/drawing/2014/main" val="3310362127"/>
                    </a:ext>
                  </a:extLst>
                </a:gridCol>
                <a:gridCol w="441960">
                  <a:extLst>
                    <a:ext uri="{9D8B030D-6E8A-4147-A177-3AD203B41FA5}">
                      <a16:colId xmlns:a16="http://schemas.microsoft.com/office/drawing/2014/main" val="548173030"/>
                    </a:ext>
                  </a:extLst>
                </a:gridCol>
                <a:gridCol w="441960">
                  <a:extLst>
                    <a:ext uri="{9D8B030D-6E8A-4147-A177-3AD203B41FA5}">
                      <a16:colId xmlns:a16="http://schemas.microsoft.com/office/drawing/2014/main" val="35709553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14959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566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781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178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93199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85221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59651"/>
                  </a:ext>
                </a:extLst>
              </a:tr>
            </a:tbl>
          </a:graphicData>
        </a:graphic>
      </p:graphicFrame>
    </p:spTree>
    <p:extLst>
      <p:ext uri="{BB962C8B-B14F-4D97-AF65-F5344CB8AC3E}">
        <p14:creationId xmlns:p14="http://schemas.microsoft.com/office/powerpoint/2010/main" val="343845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D714D-A967-68CD-DCB4-394608F76F5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9245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3B94B-297C-11D3-267C-9AC9E995B8A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352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89196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“Twice Prime”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45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38642-18DE-45E2-FE1A-7B40D1246F2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814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1780D-8CBD-74C1-7A1F-32CF1FCF3F44}"/>
              </a:ext>
            </a:extLst>
          </p:cNvPr>
          <p:cNvPicPr>
            <a:picLocks noChangeAspect="1"/>
          </p:cNvPicPr>
          <p:nvPr/>
        </p:nvPicPr>
        <p:blipFill rotWithShape="1">
          <a:blip r:embed="rId2">
            <a:extLst>
              <a:ext uri="{28A0092B-C50C-407E-A947-70E740481C1C}">
                <a14:useLocalDpi xmlns:a14="http://schemas.microsoft.com/office/drawing/2010/main" val="0"/>
              </a:ext>
            </a:extLst>
          </a:blip>
          <a:srcRect t="6897" r="50000"/>
          <a:stretch/>
        </p:blipFill>
        <p:spPr>
          <a:xfrm>
            <a:off x="152400" y="0"/>
            <a:ext cx="4419600" cy="6172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two more than </a:t>
            </a:r>
          </a:p>
          <a:p>
            <a:pPr algn="ctr"/>
            <a:r>
              <a:rPr lang="en-US" b="1" dirty="0">
                <a:solidFill>
                  <a:schemeClr val="tx1"/>
                </a:solidFill>
              </a:rPr>
              <a:t>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prime number, but it is twice as much as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06CA7D0-78E0-FAFA-7BCE-C83DEC9C77A7}"/>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8089585"/>
                    </a:ext>
                  </a:extLst>
                </a:gridCol>
                <a:gridCol w="441960">
                  <a:extLst>
                    <a:ext uri="{9D8B030D-6E8A-4147-A177-3AD203B41FA5}">
                      <a16:colId xmlns:a16="http://schemas.microsoft.com/office/drawing/2014/main" val="3792143685"/>
                    </a:ext>
                  </a:extLst>
                </a:gridCol>
                <a:gridCol w="441960">
                  <a:extLst>
                    <a:ext uri="{9D8B030D-6E8A-4147-A177-3AD203B41FA5}">
                      <a16:colId xmlns:a16="http://schemas.microsoft.com/office/drawing/2014/main" val="1856574884"/>
                    </a:ext>
                  </a:extLst>
                </a:gridCol>
                <a:gridCol w="441960">
                  <a:extLst>
                    <a:ext uri="{9D8B030D-6E8A-4147-A177-3AD203B41FA5}">
                      <a16:colId xmlns:a16="http://schemas.microsoft.com/office/drawing/2014/main" val="3276569879"/>
                    </a:ext>
                  </a:extLst>
                </a:gridCol>
                <a:gridCol w="441960">
                  <a:extLst>
                    <a:ext uri="{9D8B030D-6E8A-4147-A177-3AD203B41FA5}">
                      <a16:colId xmlns:a16="http://schemas.microsoft.com/office/drawing/2014/main" val="1985610690"/>
                    </a:ext>
                  </a:extLst>
                </a:gridCol>
                <a:gridCol w="441960">
                  <a:extLst>
                    <a:ext uri="{9D8B030D-6E8A-4147-A177-3AD203B41FA5}">
                      <a16:colId xmlns:a16="http://schemas.microsoft.com/office/drawing/2014/main" val="2375377934"/>
                    </a:ext>
                  </a:extLst>
                </a:gridCol>
                <a:gridCol w="441960">
                  <a:extLst>
                    <a:ext uri="{9D8B030D-6E8A-4147-A177-3AD203B41FA5}">
                      <a16:colId xmlns:a16="http://schemas.microsoft.com/office/drawing/2014/main" val="3486152897"/>
                    </a:ext>
                  </a:extLst>
                </a:gridCol>
                <a:gridCol w="441960">
                  <a:extLst>
                    <a:ext uri="{9D8B030D-6E8A-4147-A177-3AD203B41FA5}">
                      <a16:colId xmlns:a16="http://schemas.microsoft.com/office/drawing/2014/main" val="3310362127"/>
                    </a:ext>
                  </a:extLst>
                </a:gridCol>
                <a:gridCol w="441960">
                  <a:extLst>
                    <a:ext uri="{9D8B030D-6E8A-4147-A177-3AD203B41FA5}">
                      <a16:colId xmlns:a16="http://schemas.microsoft.com/office/drawing/2014/main" val="548173030"/>
                    </a:ext>
                  </a:extLst>
                </a:gridCol>
                <a:gridCol w="441960">
                  <a:extLst>
                    <a:ext uri="{9D8B030D-6E8A-4147-A177-3AD203B41FA5}">
                      <a16:colId xmlns:a16="http://schemas.microsoft.com/office/drawing/2014/main" val="35709553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14959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566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781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178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93199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85221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59651"/>
                  </a:ext>
                </a:extLst>
              </a:tr>
            </a:tbl>
          </a:graphicData>
        </a:graphic>
      </p:graphicFrame>
      <p:graphicFrame>
        <p:nvGraphicFramePr>
          <p:cNvPr id="4" name="Table 3">
            <a:extLst>
              <a:ext uri="{FF2B5EF4-FFF2-40B4-BE49-F238E27FC236}">
                <a16:creationId xmlns:a16="http://schemas.microsoft.com/office/drawing/2014/main" id="{223AB3C7-0CBA-5977-FC40-ACEE515E86DB}"/>
              </a:ext>
            </a:extLst>
          </p:cNvPr>
          <p:cNvGraphicFramePr>
            <a:graphicFrameLocks noGrp="1"/>
          </p:cNvGraphicFramePr>
          <p:nvPr>
            <p:extLst>
              <p:ext uri="{D42A27DB-BD31-4B8C-83A1-F6EECF244321}">
                <p14:modId xmlns:p14="http://schemas.microsoft.com/office/powerpoint/2010/main" val="1650365581"/>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8089585"/>
                    </a:ext>
                  </a:extLst>
                </a:gridCol>
                <a:gridCol w="441960">
                  <a:extLst>
                    <a:ext uri="{9D8B030D-6E8A-4147-A177-3AD203B41FA5}">
                      <a16:colId xmlns:a16="http://schemas.microsoft.com/office/drawing/2014/main" val="3792143685"/>
                    </a:ext>
                  </a:extLst>
                </a:gridCol>
                <a:gridCol w="441960">
                  <a:extLst>
                    <a:ext uri="{9D8B030D-6E8A-4147-A177-3AD203B41FA5}">
                      <a16:colId xmlns:a16="http://schemas.microsoft.com/office/drawing/2014/main" val="1856574884"/>
                    </a:ext>
                  </a:extLst>
                </a:gridCol>
                <a:gridCol w="441960">
                  <a:extLst>
                    <a:ext uri="{9D8B030D-6E8A-4147-A177-3AD203B41FA5}">
                      <a16:colId xmlns:a16="http://schemas.microsoft.com/office/drawing/2014/main" val="3276569879"/>
                    </a:ext>
                  </a:extLst>
                </a:gridCol>
                <a:gridCol w="441960">
                  <a:extLst>
                    <a:ext uri="{9D8B030D-6E8A-4147-A177-3AD203B41FA5}">
                      <a16:colId xmlns:a16="http://schemas.microsoft.com/office/drawing/2014/main" val="1985610690"/>
                    </a:ext>
                  </a:extLst>
                </a:gridCol>
                <a:gridCol w="441960">
                  <a:extLst>
                    <a:ext uri="{9D8B030D-6E8A-4147-A177-3AD203B41FA5}">
                      <a16:colId xmlns:a16="http://schemas.microsoft.com/office/drawing/2014/main" val="2375377934"/>
                    </a:ext>
                  </a:extLst>
                </a:gridCol>
                <a:gridCol w="441960">
                  <a:extLst>
                    <a:ext uri="{9D8B030D-6E8A-4147-A177-3AD203B41FA5}">
                      <a16:colId xmlns:a16="http://schemas.microsoft.com/office/drawing/2014/main" val="3486152897"/>
                    </a:ext>
                  </a:extLst>
                </a:gridCol>
                <a:gridCol w="441960">
                  <a:extLst>
                    <a:ext uri="{9D8B030D-6E8A-4147-A177-3AD203B41FA5}">
                      <a16:colId xmlns:a16="http://schemas.microsoft.com/office/drawing/2014/main" val="3310362127"/>
                    </a:ext>
                  </a:extLst>
                </a:gridCol>
                <a:gridCol w="441960">
                  <a:extLst>
                    <a:ext uri="{9D8B030D-6E8A-4147-A177-3AD203B41FA5}">
                      <a16:colId xmlns:a16="http://schemas.microsoft.com/office/drawing/2014/main" val="548173030"/>
                    </a:ext>
                  </a:extLst>
                </a:gridCol>
                <a:gridCol w="441960">
                  <a:extLst>
                    <a:ext uri="{9D8B030D-6E8A-4147-A177-3AD203B41FA5}">
                      <a16:colId xmlns:a16="http://schemas.microsoft.com/office/drawing/2014/main" val="35709553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14959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566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781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178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93199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85221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759651"/>
                  </a:ext>
                </a:extLst>
              </a:tr>
            </a:tbl>
          </a:graphicData>
        </a:graphic>
      </p:graphicFrame>
      <p:graphicFrame>
        <p:nvGraphicFramePr>
          <p:cNvPr id="5" name="Table 4">
            <a:extLst>
              <a:ext uri="{FF2B5EF4-FFF2-40B4-BE49-F238E27FC236}">
                <a16:creationId xmlns:a16="http://schemas.microsoft.com/office/drawing/2014/main" id="{4751AA0F-2DA6-95DD-3B59-6513CBFD4273}"/>
              </a:ext>
            </a:extLst>
          </p:cNvPr>
          <p:cNvGraphicFramePr>
            <a:graphicFrameLocks noGrp="1"/>
          </p:cNvGraphicFramePr>
          <p:nvPr>
            <p:extLst>
              <p:ext uri="{D42A27DB-BD31-4B8C-83A1-F6EECF244321}">
                <p14:modId xmlns:p14="http://schemas.microsoft.com/office/powerpoint/2010/main" val="2633068538"/>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8089585"/>
                    </a:ext>
                  </a:extLst>
                </a:gridCol>
                <a:gridCol w="441960">
                  <a:extLst>
                    <a:ext uri="{9D8B030D-6E8A-4147-A177-3AD203B41FA5}">
                      <a16:colId xmlns:a16="http://schemas.microsoft.com/office/drawing/2014/main" val="3792143685"/>
                    </a:ext>
                  </a:extLst>
                </a:gridCol>
                <a:gridCol w="441960">
                  <a:extLst>
                    <a:ext uri="{9D8B030D-6E8A-4147-A177-3AD203B41FA5}">
                      <a16:colId xmlns:a16="http://schemas.microsoft.com/office/drawing/2014/main" val="1856574884"/>
                    </a:ext>
                  </a:extLst>
                </a:gridCol>
                <a:gridCol w="441960">
                  <a:extLst>
                    <a:ext uri="{9D8B030D-6E8A-4147-A177-3AD203B41FA5}">
                      <a16:colId xmlns:a16="http://schemas.microsoft.com/office/drawing/2014/main" val="3276569879"/>
                    </a:ext>
                  </a:extLst>
                </a:gridCol>
                <a:gridCol w="441960">
                  <a:extLst>
                    <a:ext uri="{9D8B030D-6E8A-4147-A177-3AD203B41FA5}">
                      <a16:colId xmlns:a16="http://schemas.microsoft.com/office/drawing/2014/main" val="1985610690"/>
                    </a:ext>
                  </a:extLst>
                </a:gridCol>
                <a:gridCol w="441960">
                  <a:extLst>
                    <a:ext uri="{9D8B030D-6E8A-4147-A177-3AD203B41FA5}">
                      <a16:colId xmlns:a16="http://schemas.microsoft.com/office/drawing/2014/main" val="2375377934"/>
                    </a:ext>
                  </a:extLst>
                </a:gridCol>
                <a:gridCol w="441960">
                  <a:extLst>
                    <a:ext uri="{9D8B030D-6E8A-4147-A177-3AD203B41FA5}">
                      <a16:colId xmlns:a16="http://schemas.microsoft.com/office/drawing/2014/main" val="3486152897"/>
                    </a:ext>
                  </a:extLst>
                </a:gridCol>
                <a:gridCol w="441960">
                  <a:extLst>
                    <a:ext uri="{9D8B030D-6E8A-4147-A177-3AD203B41FA5}">
                      <a16:colId xmlns:a16="http://schemas.microsoft.com/office/drawing/2014/main" val="3310362127"/>
                    </a:ext>
                  </a:extLst>
                </a:gridCol>
                <a:gridCol w="441960">
                  <a:extLst>
                    <a:ext uri="{9D8B030D-6E8A-4147-A177-3AD203B41FA5}">
                      <a16:colId xmlns:a16="http://schemas.microsoft.com/office/drawing/2014/main" val="548173030"/>
                    </a:ext>
                  </a:extLst>
                </a:gridCol>
                <a:gridCol w="441960">
                  <a:extLst>
                    <a:ext uri="{9D8B030D-6E8A-4147-A177-3AD203B41FA5}">
                      <a16:colId xmlns:a16="http://schemas.microsoft.com/office/drawing/2014/main" val="35709553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14959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62566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29781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72178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593199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185221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759651"/>
                  </a:ext>
                </a:extLst>
              </a:tr>
            </a:tbl>
          </a:graphicData>
        </a:graphic>
      </p:graphicFrame>
      <p:graphicFrame>
        <p:nvGraphicFramePr>
          <p:cNvPr id="6" name="Table 5">
            <a:extLst>
              <a:ext uri="{FF2B5EF4-FFF2-40B4-BE49-F238E27FC236}">
                <a16:creationId xmlns:a16="http://schemas.microsoft.com/office/drawing/2014/main" id="{B58ED5B7-25B6-BB9E-CF2E-C318F4C35ACF}"/>
              </a:ext>
            </a:extLst>
          </p:cNvPr>
          <p:cNvGraphicFramePr>
            <a:graphicFrameLocks noGrp="1"/>
          </p:cNvGraphicFramePr>
          <p:nvPr>
            <p:extLst>
              <p:ext uri="{D42A27DB-BD31-4B8C-83A1-F6EECF244321}">
                <p14:modId xmlns:p14="http://schemas.microsoft.com/office/powerpoint/2010/main" val="505523887"/>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8089585"/>
                    </a:ext>
                  </a:extLst>
                </a:gridCol>
                <a:gridCol w="441960">
                  <a:extLst>
                    <a:ext uri="{9D8B030D-6E8A-4147-A177-3AD203B41FA5}">
                      <a16:colId xmlns:a16="http://schemas.microsoft.com/office/drawing/2014/main" val="3792143685"/>
                    </a:ext>
                  </a:extLst>
                </a:gridCol>
                <a:gridCol w="441960">
                  <a:extLst>
                    <a:ext uri="{9D8B030D-6E8A-4147-A177-3AD203B41FA5}">
                      <a16:colId xmlns:a16="http://schemas.microsoft.com/office/drawing/2014/main" val="1856574884"/>
                    </a:ext>
                  </a:extLst>
                </a:gridCol>
                <a:gridCol w="441960">
                  <a:extLst>
                    <a:ext uri="{9D8B030D-6E8A-4147-A177-3AD203B41FA5}">
                      <a16:colId xmlns:a16="http://schemas.microsoft.com/office/drawing/2014/main" val="3276569879"/>
                    </a:ext>
                  </a:extLst>
                </a:gridCol>
                <a:gridCol w="441960">
                  <a:extLst>
                    <a:ext uri="{9D8B030D-6E8A-4147-A177-3AD203B41FA5}">
                      <a16:colId xmlns:a16="http://schemas.microsoft.com/office/drawing/2014/main" val="1985610690"/>
                    </a:ext>
                  </a:extLst>
                </a:gridCol>
                <a:gridCol w="441960">
                  <a:extLst>
                    <a:ext uri="{9D8B030D-6E8A-4147-A177-3AD203B41FA5}">
                      <a16:colId xmlns:a16="http://schemas.microsoft.com/office/drawing/2014/main" val="2375377934"/>
                    </a:ext>
                  </a:extLst>
                </a:gridCol>
                <a:gridCol w="441960">
                  <a:extLst>
                    <a:ext uri="{9D8B030D-6E8A-4147-A177-3AD203B41FA5}">
                      <a16:colId xmlns:a16="http://schemas.microsoft.com/office/drawing/2014/main" val="3486152897"/>
                    </a:ext>
                  </a:extLst>
                </a:gridCol>
                <a:gridCol w="441960">
                  <a:extLst>
                    <a:ext uri="{9D8B030D-6E8A-4147-A177-3AD203B41FA5}">
                      <a16:colId xmlns:a16="http://schemas.microsoft.com/office/drawing/2014/main" val="3310362127"/>
                    </a:ext>
                  </a:extLst>
                </a:gridCol>
                <a:gridCol w="441960">
                  <a:extLst>
                    <a:ext uri="{9D8B030D-6E8A-4147-A177-3AD203B41FA5}">
                      <a16:colId xmlns:a16="http://schemas.microsoft.com/office/drawing/2014/main" val="548173030"/>
                    </a:ext>
                  </a:extLst>
                </a:gridCol>
                <a:gridCol w="441960">
                  <a:extLst>
                    <a:ext uri="{9D8B030D-6E8A-4147-A177-3AD203B41FA5}">
                      <a16:colId xmlns:a16="http://schemas.microsoft.com/office/drawing/2014/main" val="35709553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14959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62566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29781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72178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593199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185221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759651"/>
                  </a:ext>
                </a:extLst>
              </a:tr>
            </a:tbl>
          </a:graphicData>
        </a:graphic>
      </p:graphicFrame>
      <p:graphicFrame>
        <p:nvGraphicFramePr>
          <p:cNvPr id="7" name="Table 6">
            <a:extLst>
              <a:ext uri="{FF2B5EF4-FFF2-40B4-BE49-F238E27FC236}">
                <a16:creationId xmlns:a16="http://schemas.microsoft.com/office/drawing/2014/main" id="{FAC617DF-42D6-6235-7547-B88EAD64D75D}"/>
              </a:ext>
            </a:extLst>
          </p:cNvPr>
          <p:cNvGraphicFramePr>
            <a:graphicFrameLocks noGrp="1"/>
          </p:cNvGraphicFramePr>
          <p:nvPr>
            <p:extLst>
              <p:ext uri="{D42A27DB-BD31-4B8C-83A1-F6EECF244321}">
                <p14:modId xmlns:p14="http://schemas.microsoft.com/office/powerpoint/2010/main" val="3050034141"/>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8089585"/>
                    </a:ext>
                  </a:extLst>
                </a:gridCol>
                <a:gridCol w="441960">
                  <a:extLst>
                    <a:ext uri="{9D8B030D-6E8A-4147-A177-3AD203B41FA5}">
                      <a16:colId xmlns:a16="http://schemas.microsoft.com/office/drawing/2014/main" val="3792143685"/>
                    </a:ext>
                  </a:extLst>
                </a:gridCol>
                <a:gridCol w="441960">
                  <a:extLst>
                    <a:ext uri="{9D8B030D-6E8A-4147-A177-3AD203B41FA5}">
                      <a16:colId xmlns:a16="http://schemas.microsoft.com/office/drawing/2014/main" val="1856574884"/>
                    </a:ext>
                  </a:extLst>
                </a:gridCol>
                <a:gridCol w="441960">
                  <a:extLst>
                    <a:ext uri="{9D8B030D-6E8A-4147-A177-3AD203B41FA5}">
                      <a16:colId xmlns:a16="http://schemas.microsoft.com/office/drawing/2014/main" val="3276569879"/>
                    </a:ext>
                  </a:extLst>
                </a:gridCol>
                <a:gridCol w="441960">
                  <a:extLst>
                    <a:ext uri="{9D8B030D-6E8A-4147-A177-3AD203B41FA5}">
                      <a16:colId xmlns:a16="http://schemas.microsoft.com/office/drawing/2014/main" val="1985610690"/>
                    </a:ext>
                  </a:extLst>
                </a:gridCol>
                <a:gridCol w="441960">
                  <a:extLst>
                    <a:ext uri="{9D8B030D-6E8A-4147-A177-3AD203B41FA5}">
                      <a16:colId xmlns:a16="http://schemas.microsoft.com/office/drawing/2014/main" val="2375377934"/>
                    </a:ext>
                  </a:extLst>
                </a:gridCol>
                <a:gridCol w="441960">
                  <a:extLst>
                    <a:ext uri="{9D8B030D-6E8A-4147-A177-3AD203B41FA5}">
                      <a16:colId xmlns:a16="http://schemas.microsoft.com/office/drawing/2014/main" val="3486152897"/>
                    </a:ext>
                  </a:extLst>
                </a:gridCol>
                <a:gridCol w="441960">
                  <a:extLst>
                    <a:ext uri="{9D8B030D-6E8A-4147-A177-3AD203B41FA5}">
                      <a16:colId xmlns:a16="http://schemas.microsoft.com/office/drawing/2014/main" val="3310362127"/>
                    </a:ext>
                  </a:extLst>
                </a:gridCol>
                <a:gridCol w="441960">
                  <a:extLst>
                    <a:ext uri="{9D8B030D-6E8A-4147-A177-3AD203B41FA5}">
                      <a16:colId xmlns:a16="http://schemas.microsoft.com/office/drawing/2014/main" val="548173030"/>
                    </a:ext>
                  </a:extLst>
                </a:gridCol>
                <a:gridCol w="441960">
                  <a:extLst>
                    <a:ext uri="{9D8B030D-6E8A-4147-A177-3AD203B41FA5}">
                      <a16:colId xmlns:a16="http://schemas.microsoft.com/office/drawing/2014/main" val="35709553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14959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62566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29781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72178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593199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185221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759651"/>
                  </a:ext>
                </a:extLst>
              </a:tr>
            </a:tbl>
          </a:graphicData>
        </a:graphic>
      </p:graphicFrame>
      <p:graphicFrame>
        <p:nvGraphicFramePr>
          <p:cNvPr id="8" name="Table 7">
            <a:extLst>
              <a:ext uri="{FF2B5EF4-FFF2-40B4-BE49-F238E27FC236}">
                <a16:creationId xmlns:a16="http://schemas.microsoft.com/office/drawing/2014/main" id="{8FDC4366-DE1D-E01F-F13F-0CF08EF4EDE7}"/>
              </a:ext>
            </a:extLst>
          </p:cNvPr>
          <p:cNvGraphicFramePr>
            <a:graphicFrameLocks noGrp="1"/>
          </p:cNvGraphicFramePr>
          <p:nvPr>
            <p:extLst>
              <p:ext uri="{D42A27DB-BD31-4B8C-83A1-F6EECF244321}">
                <p14:modId xmlns:p14="http://schemas.microsoft.com/office/powerpoint/2010/main" val="306995789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8089585"/>
                    </a:ext>
                  </a:extLst>
                </a:gridCol>
                <a:gridCol w="441960">
                  <a:extLst>
                    <a:ext uri="{9D8B030D-6E8A-4147-A177-3AD203B41FA5}">
                      <a16:colId xmlns:a16="http://schemas.microsoft.com/office/drawing/2014/main" val="3792143685"/>
                    </a:ext>
                  </a:extLst>
                </a:gridCol>
                <a:gridCol w="441960">
                  <a:extLst>
                    <a:ext uri="{9D8B030D-6E8A-4147-A177-3AD203B41FA5}">
                      <a16:colId xmlns:a16="http://schemas.microsoft.com/office/drawing/2014/main" val="1856574884"/>
                    </a:ext>
                  </a:extLst>
                </a:gridCol>
                <a:gridCol w="441960">
                  <a:extLst>
                    <a:ext uri="{9D8B030D-6E8A-4147-A177-3AD203B41FA5}">
                      <a16:colId xmlns:a16="http://schemas.microsoft.com/office/drawing/2014/main" val="3276569879"/>
                    </a:ext>
                  </a:extLst>
                </a:gridCol>
                <a:gridCol w="441960">
                  <a:extLst>
                    <a:ext uri="{9D8B030D-6E8A-4147-A177-3AD203B41FA5}">
                      <a16:colId xmlns:a16="http://schemas.microsoft.com/office/drawing/2014/main" val="1985610690"/>
                    </a:ext>
                  </a:extLst>
                </a:gridCol>
                <a:gridCol w="441960">
                  <a:extLst>
                    <a:ext uri="{9D8B030D-6E8A-4147-A177-3AD203B41FA5}">
                      <a16:colId xmlns:a16="http://schemas.microsoft.com/office/drawing/2014/main" val="2375377934"/>
                    </a:ext>
                  </a:extLst>
                </a:gridCol>
                <a:gridCol w="441960">
                  <a:extLst>
                    <a:ext uri="{9D8B030D-6E8A-4147-A177-3AD203B41FA5}">
                      <a16:colId xmlns:a16="http://schemas.microsoft.com/office/drawing/2014/main" val="3486152897"/>
                    </a:ext>
                  </a:extLst>
                </a:gridCol>
                <a:gridCol w="441960">
                  <a:extLst>
                    <a:ext uri="{9D8B030D-6E8A-4147-A177-3AD203B41FA5}">
                      <a16:colId xmlns:a16="http://schemas.microsoft.com/office/drawing/2014/main" val="3310362127"/>
                    </a:ext>
                  </a:extLst>
                </a:gridCol>
                <a:gridCol w="441960">
                  <a:extLst>
                    <a:ext uri="{9D8B030D-6E8A-4147-A177-3AD203B41FA5}">
                      <a16:colId xmlns:a16="http://schemas.microsoft.com/office/drawing/2014/main" val="548173030"/>
                    </a:ext>
                  </a:extLst>
                </a:gridCol>
                <a:gridCol w="441960">
                  <a:extLst>
                    <a:ext uri="{9D8B030D-6E8A-4147-A177-3AD203B41FA5}">
                      <a16:colId xmlns:a16="http://schemas.microsoft.com/office/drawing/2014/main" val="357095533"/>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14959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6256682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297815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872178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593199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1852215"/>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759651"/>
                  </a:ext>
                </a:extLst>
              </a:tr>
            </a:tbl>
          </a:graphicData>
        </a:graphic>
      </p:graphicFrame>
    </p:spTree>
    <p:extLst>
      <p:ext uri="{BB962C8B-B14F-4D97-AF65-F5344CB8AC3E}">
        <p14:creationId xmlns:p14="http://schemas.microsoft.com/office/powerpoint/2010/main" val="29898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D714D-A967-68CD-DCB4-394608F76F5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6005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3B94B-297C-11D3-267C-9AC9E995B8A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86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14457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“Twice Prime”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38642-18DE-45E2-FE1A-7B40D1246F2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1780D-8CBD-74C1-7A1F-32CF1FCF3F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two more than </a:t>
            </a:r>
          </a:p>
          <a:p>
            <a:pPr algn="ctr"/>
            <a:r>
              <a:rPr lang="en-US" b="1" dirty="0">
                <a:solidFill>
                  <a:schemeClr val="tx1"/>
                </a:solidFill>
              </a:rPr>
              <a:t>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prime number, but it is twice as much as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D714D-A967-68CD-DCB4-394608F76F5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3B94B-297C-11D3-267C-9AC9E995B8A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“Twice Prime”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162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38642-18DE-45E2-FE1A-7B40D1246F2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993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10270</TotalTime>
  <Words>2595</Words>
  <Application>Microsoft Office PowerPoint</Application>
  <PresentationFormat>On-screen Show (4:3)</PresentationFormat>
  <Paragraphs>804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203</cp:revision>
  <dcterms:created xsi:type="dcterms:W3CDTF">2020-11-09T02:38:45Z</dcterms:created>
  <dcterms:modified xsi:type="dcterms:W3CDTF">2024-04-01T22:27:19Z</dcterms:modified>
</cp:coreProperties>
</file>