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9903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513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D4881-4271-05E7-58B1-2C62E21ECBB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576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  </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172 halves.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E93573C-595D-0E46-2E9A-C0010EB683CF}"/>
              </a:ext>
            </a:extLst>
          </p:cNvPr>
          <p:cNvGraphicFramePr>
            <a:graphicFrameLocks noGrp="1"/>
          </p:cNvGraphicFramePr>
          <p:nvPr>
            <p:extLst>
              <p:ext uri="{D42A27DB-BD31-4B8C-83A1-F6EECF244321}">
                <p14:modId xmlns:p14="http://schemas.microsoft.com/office/powerpoint/2010/main" val="262394823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867658"/>
                  </a:ext>
                </a:extLst>
              </a:tr>
            </a:tbl>
          </a:graphicData>
        </a:graphic>
      </p:graphicFrame>
    </p:spTree>
    <p:extLst>
      <p:ext uri="{BB962C8B-B14F-4D97-AF65-F5344CB8AC3E}">
        <p14:creationId xmlns:p14="http://schemas.microsoft.com/office/powerpoint/2010/main" val="13992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A54D5E-133D-89D8-9B66-D828DA59E1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10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7FAEF-F0BF-4118-A070-28621F822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04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87089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Half to Find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905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E009-1B9C-8E94-E61C-7D318670664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24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D4881-4271-05E7-58B1-2C62E21ECBB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657600" cy="5486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  </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172 halves.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E93573C-595D-0E46-2E9A-C0010EB683CF}"/>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867658"/>
                  </a:ext>
                </a:extLst>
              </a:tr>
            </a:tbl>
          </a:graphicData>
        </a:graphic>
      </p:graphicFrame>
      <p:graphicFrame>
        <p:nvGraphicFramePr>
          <p:cNvPr id="4" name="Table 3">
            <a:extLst>
              <a:ext uri="{FF2B5EF4-FFF2-40B4-BE49-F238E27FC236}">
                <a16:creationId xmlns:a16="http://schemas.microsoft.com/office/drawing/2014/main" id="{397143C0-C39B-3506-DA50-9516E41D0611}"/>
              </a:ext>
            </a:extLst>
          </p:cNvPr>
          <p:cNvGraphicFramePr>
            <a:graphicFrameLocks noGrp="1"/>
          </p:cNvGraphicFramePr>
          <p:nvPr>
            <p:extLst>
              <p:ext uri="{D42A27DB-BD31-4B8C-83A1-F6EECF244321}">
                <p14:modId xmlns:p14="http://schemas.microsoft.com/office/powerpoint/2010/main" val="155166169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42867658"/>
                  </a:ext>
                </a:extLst>
              </a:tr>
            </a:tbl>
          </a:graphicData>
        </a:graphic>
      </p:graphicFrame>
      <p:graphicFrame>
        <p:nvGraphicFramePr>
          <p:cNvPr id="5" name="Table 4">
            <a:extLst>
              <a:ext uri="{FF2B5EF4-FFF2-40B4-BE49-F238E27FC236}">
                <a16:creationId xmlns:a16="http://schemas.microsoft.com/office/drawing/2014/main" id="{E21EA40E-A373-FA86-A819-5C5A24305B46}"/>
              </a:ext>
            </a:extLst>
          </p:cNvPr>
          <p:cNvGraphicFramePr>
            <a:graphicFrameLocks noGrp="1"/>
          </p:cNvGraphicFramePr>
          <p:nvPr>
            <p:extLst>
              <p:ext uri="{D42A27DB-BD31-4B8C-83A1-F6EECF244321}">
                <p14:modId xmlns:p14="http://schemas.microsoft.com/office/powerpoint/2010/main" val="36992272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42867658"/>
                  </a:ext>
                </a:extLst>
              </a:tr>
            </a:tbl>
          </a:graphicData>
        </a:graphic>
      </p:graphicFrame>
      <p:graphicFrame>
        <p:nvGraphicFramePr>
          <p:cNvPr id="6" name="Table 5">
            <a:extLst>
              <a:ext uri="{FF2B5EF4-FFF2-40B4-BE49-F238E27FC236}">
                <a16:creationId xmlns:a16="http://schemas.microsoft.com/office/drawing/2014/main" id="{5B6B5DC6-EC7E-1A19-DF24-3A69E8157CFD}"/>
              </a:ext>
            </a:extLst>
          </p:cNvPr>
          <p:cNvGraphicFramePr>
            <a:graphicFrameLocks noGrp="1"/>
          </p:cNvGraphicFramePr>
          <p:nvPr>
            <p:extLst>
              <p:ext uri="{D42A27DB-BD31-4B8C-83A1-F6EECF244321}">
                <p14:modId xmlns:p14="http://schemas.microsoft.com/office/powerpoint/2010/main" val="293377958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42867658"/>
                  </a:ext>
                </a:extLst>
              </a:tr>
            </a:tbl>
          </a:graphicData>
        </a:graphic>
      </p:graphicFrame>
      <p:graphicFrame>
        <p:nvGraphicFramePr>
          <p:cNvPr id="8" name="Table 7">
            <a:extLst>
              <a:ext uri="{FF2B5EF4-FFF2-40B4-BE49-F238E27FC236}">
                <a16:creationId xmlns:a16="http://schemas.microsoft.com/office/drawing/2014/main" id="{3795D4C4-4BC9-8C03-C293-C5DD842850D7}"/>
              </a:ext>
            </a:extLst>
          </p:cNvPr>
          <p:cNvGraphicFramePr>
            <a:graphicFrameLocks noGrp="1"/>
          </p:cNvGraphicFramePr>
          <p:nvPr>
            <p:extLst>
              <p:ext uri="{D42A27DB-BD31-4B8C-83A1-F6EECF244321}">
                <p14:modId xmlns:p14="http://schemas.microsoft.com/office/powerpoint/2010/main" val="357428669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42867658"/>
                  </a:ext>
                </a:extLst>
              </a:tr>
            </a:tbl>
          </a:graphicData>
        </a:graphic>
      </p:graphicFrame>
      <p:graphicFrame>
        <p:nvGraphicFramePr>
          <p:cNvPr id="9" name="Table 8">
            <a:extLst>
              <a:ext uri="{FF2B5EF4-FFF2-40B4-BE49-F238E27FC236}">
                <a16:creationId xmlns:a16="http://schemas.microsoft.com/office/drawing/2014/main" id="{C3655DCE-F34D-C4EB-D5AC-FF0E4DB870DD}"/>
              </a:ext>
            </a:extLst>
          </p:cNvPr>
          <p:cNvGraphicFramePr>
            <a:graphicFrameLocks noGrp="1"/>
          </p:cNvGraphicFramePr>
          <p:nvPr>
            <p:extLst>
              <p:ext uri="{D42A27DB-BD31-4B8C-83A1-F6EECF244321}">
                <p14:modId xmlns:p14="http://schemas.microsoft.com/office/powerpoint/2010/main" val="355351955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54925728"/>
                    </a:ext>
                  </a:extLst>
                </a:gridCol>
                <a:gridCol w="441960">
                  <a:extLst>
                    <a:ext uri="{9D8B030D-6E8A-4147-A177-3AD203B41FA5}">
                      <a16:colId xmlns:a16="http://schemas.microsoft.com/office/drawing/2014/main" val="568570490"/>
                    </a:ext>
                  </a:extLst>
                </a:gridCol>
                <a:gridCol w="441960">
                  <a:extLst>
                    <a:ext uri="{9D8B030D-6E8A-4147-A177-3AD203B41FA5}">
                      <a16:colId xmlns:a16="http://schemas.microsoft.com/office/drawing/2014/main" val="467614979"/>
                    </a:ext>
                  </a:extLst>
                </a:gridCol>
                <a:gridCol w="441960">
                  <a:extLst>
                    <a:ext uri="{9D8B030D-6E8A-4147-A177-3AD203B41FA5}">
                      <a16:colId xmlns:a16="http://schemas.microsoft.com/office/drawing/2014/main" val="1717510884"/>
                    </a:ext>
                  </a:extLst>
                </a:gridCol>
                <a:gridCol w="441960">
                  <a:extLst>
                    <a:ext uri="{9D8B030D-6E8A-4147-A177-3AD203B41FA5}">
                      <a16:colId xmlns:a16="http://schemas.microsoft.com/office/drawing/2014/main" val="3795872660"/>
                    </a:ext>
                  </a:extLst>
                </a:gridCol>
                <a:gridCol w="441960">
                  <a:extLst>
                    <a:ext uri="{9D8B030D-6E8A-4147-A177-3AD203B41FA5}">
                      <a16:colId xmlns:a16="http://schemas.microsoft.com/office/drawing/2014/main" val="3134766892"/>
                    </a:ext>
                  </a:extLst>
                </a:gridCol>
                <a:gridCol w="441960">
                  <a:extLst>
                    <a:ext uri="{9D8B030D-6E8A-4147-A177-3AD203B41FA5}">
                      <a16:colId xmlns:a16="http://schemas.microsoft.com/office/drawing/2014/main" val="1203537042"/>
                    </a:ext>
                  </a:extLst>
                </a:gridCol>
                <a:gridCol w="441960">
                  <a:extLst>
                    <a:ext uri="{9D8B030D-6E8A-4147-A177-3AD203B41FA5}">
                      <a16:colId xmlns:a16="http://schemas.microsoft.com/office/drawing/2014/main" val="2413772215"/>
                    </a:ext>
                  </a:extLst>
                </a:gridCol>
                <a:gridCol w="441960">
                  <a:extLst>
                    <a:ext uri="{9D8B030D-6E8A-4147-A177-3AD203B41FA5}">
                      <a16:colId xmlns:a16="http://schemas.microsoft.com/office/drawing/2014/main" val="3895308560"/>
                    </a:ext>
                  </a:extLst>
                </a:gridCol>
                <a:gridCol w="441960">
                  <a:extLst>
                    <a:ext uri="{9D8B030D-6E8A-4147-A177-3AD203B41FA5}">
                      <a16:colId xmlns:a16="http://schemas.microsoft.com/office/drawing/2014/main" val="239247627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8774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9691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6583815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662000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42867658"/>
                  </a:ext>
                </a:extLst>
              </a:tr>
            </a:tbl>
          </a:graphicData>
        </a:graphic>
      </p:graphicFrame>
    </p:spTree>
    <p:extLst>
      <p:ext uri="{BB962C8B-B14F-4D97-AF65-F5344CB8AC3E}">
        <p14:creationId xmlns:p14="http://schemas.microsoft.com/office/powerpoint/2010/main" val="4678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A54D5E-133D-89D8-9B66-D828DA59E1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8863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7FAEF-F0BF-4118-A070-28621F822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96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2043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Half to Find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E009-1B9C-8E94-E61C-7D318670664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D4881-4271-05E7-58B1-2C62E21ECBB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  </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equal to 172 halves.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A54D5E-133D-89D8-9B66-D828DA59E1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7FAEF-F0BF-4118-A070-28621F822A0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62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 Half to Find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69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E009-1B9C-8E94-E61C-7D318670664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07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10934</TotalTime>
  <Words>2464</Words>
  <Application>Microsoft Office PowerPoint</Application>
  <PresentationFormat>On-screen Show (4:3)</PresentationFormat>
  <Paragraphs>667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207</cp:revision>
  <dcterms:created xsi:type="dcterms:W3CDTF">2020-11-09T02:38:45Z</dcterms:created>
  <dcterms:modified xsi:type="dcterms:W3CDTF">2024-02-16T19:05:08Z</dcterms:modified>
</cp:coreProperties>
</file>