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680" r:id="rId2"/>
    <p:sldId id="257" r:id="rId3"/>
    <p:sldId id="1700" r:id="rId4"/>
    <p:sldId id="1684" r:id="rId5"/>
    <p:sldId id="1685" r:id="rId6"/>
    <p:sldId id="260" r:id="rId7"/>
    <p:sldId id="261" r:id="rId8"/>
    <p:sldId id="1683" r:id="rId9"/>
    <p:sldId id="1688" r:id="rId10"/>
    <p:sldId id="1701" r:id="rId11"/>
    <p:sldId id="1689" r:id="rId12"/>
    <p:sldId id="1690" r:id="rId13"/>
    <p:sldId id="1691" r:id="rId14"/>
    <p:sldId id="1692" r:id="rId15"/>
    <p:sldId id="1693" r:id="rId16"/>
    <p:sldId id="1694" r:id="rId17"/>
    <p:sldId id="1702" r:id="rId18"/>
    <p:sldId id="1695" r:id="rId19"/>
    <p:sldId id="1696" r:id="rId20"/>
    <p:sldId id="1697" r:id="rId21"/>
    <p:sldId id="1698" r:id="rId22"/>
    <p:sldId id="16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828" autoAdjust="0"/>
    <p:restoredTop sz="94660"/>
  </p:normalViewPr>
  <p:slideViewPr>
    <p:cSldViewPr showGuides="1">
      <p:cViewPr>
        <p:scale>
          <a:sx n="90" d="100"/>
          <a:sy n="90" d="100"/>
        </p:scale>
        <p:origin x="1446" y="47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15</a:t>
            </a:fld>
            <a:endParaRPr lang="en-US"/>
          </a:p>
        </p:txBody>
      </p:sp>
    </p:spTree>
    <p:extLst>
      <p:ext uri="{BB962C8B-B14F-4D97-AF65-F5344CB8AC3E}">
        <p14:creationId xmlns:p14="http://schemas.microsoft.com/office/powerpoint/2010/main" val="183406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73928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251912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93F30-2F75-9989-088F-6BCAEE16D77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1671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6AB2A-0C7B-F966-B505-23433395FA6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762000" y="0"/>
            <a:ext cx="3048000" cy="5486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temperature was dropping, just like the numbers in this pattern that the answer is part of:  98, 92, 86,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 or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CEB181FE-D655-ED41-81F6-C2F674FDB475}"/>
              </a:ext>
            </a:extLst>
          </p:cNvPr>
          <p:cNvGraphicFramePr>
            <a:graphicFrameLocks noGrp="1"/>
          </p:cNvGraphicFramePr>
          <p:nvPr>
            <p:extLst>
              <p:ext uri="{D42A27DB-BD31-4B8C-83A1-F6EECF244321}">
                <p14:modId xmlns:p14="http://schemas.microsoft.com/office/powerpoint/2010/main" val="129877416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61458507"/>
                    </a:ext>
                  </a:extLst>
                </a:gridCol>
                <a:gridCol w="441960">
                  <a:extLst>
                    <a:ext uri="{9D8B030D-6E8A-4147-A177-3AD203B41FA5}">
                      <a16:colId xmlns:a16="http://schemas.microsoft.com/office/drawing/2014/main" val="2659335111"/>
                    </a:ext>
                  </a:extLst>
                </a:gridCol>
                <a:gridCol w="441960">
                  <a:extLst>
                    <a:ext uri="{9D8B030D-6E8A-4147-A177-3AD203B41FA5}">
                      <a16:colId xmlns:a16="http://schemas.microsoft.com/office/drawing/2014/main" val="2637534796"/>
                    </a:ext>
                  </a:extLst>
                </a:gridCol>
                <a:gridCol w="441960">
                  <a:extLst>
                    <a:ext uri="{9D8B030D-6E8A-4147-A177-3AD203B41FA5}">
                      <a16:colId xmlns:a16="http://schemas.microsoft.com/office/drawing/2014/main" val="2603019232"/>
                    </a:ext>
                  </a:extLst>
                </a:gridCol>
                <a:gridCol w="441960">
                  <a:extLst>
                    <a:ext uri="{9D8B030D-6E8A-4147-A177-3AD203B41FA5}">
                      <a16:colId xmlns:a16="http://schemas.microsoft.com/office/drawing/2014/main" val="1038969025"/>
                    </a:ext>
                  </a:extLst>
                </a:gridCol>
                <a:gridCol w="441960">
                  <a:extLst>
                    <a:ext uri="{9D8B030D-6E8A-4147-A177-3AD203B41FA5}">
                      <a16:colId xmlns:a16="http://schemas.microsoft.com/office/drawing/2014/main" val="1040483000"/>
                    </a:ext>
                  </a:extLst>
                </a:gridCol>
                <a:gridCol w="441960">
                  <a:extLst>
                    <a:ext uri="{9D8B030D-6E8A-4147-A177-3AD203B41FA5}">
                      <a16:colId xmlns:a16="http://schemas.microsoft.com/office/drawing/2014/main" val="94796797"/>
                    </a:ext>
                  </a:extLst>
                </a:gridCol>
                <a:gridCol w="441960">
                  <a:extLst>
                    <a:ext uri="{9D8B030D-6E8A-4147-A177-3AD203B41FA5}">
                      <a16:colId xmlns:a16="http://schemas.microsoft.com/office/drawing/2014/main" val="3501633686"/>
                    </a:ext>
                  </a:extLst>
                </a:gridCol>
                <a:gridCol w="441960">
                  <a:extLst>
                    <a:ext uri="{9D8B030D-6E8A-4147-A177-3AD203B41FA5}">
                      <a16:colId xmlns:a16="http://schemas.microsoft.com/office/drawing/2014/main" val="670568229"/>
                    </a:ext>
                  </a:extLst>
                </a:gridCol>
                <a:gridCol w="441960">
                  <a:extLst>
                    <a:ext uri="{9D8B030D-6E8A-4147-A177-3AD203B41FA5}">
                      <a16:colId xmlns:a16="http://schemas.microsoft.com/office/drawing/2014/main" val="84803250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7467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0631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72815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2108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26749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6285114"/>
                  </a:ext>
                </a:extLst>
              </a:tr>
            </a:tbl>
          </a:graphicData>
        </a:graphic>
      </p:graphicFrame>
    </p:spTree>
    <p:extLst>
      <p:ext uri="{BB962C8B-B14F-4D97-AF65-F5344CB8AC3E}">
        <p14:creationId xmlns:p14="http://schemas.microsoft.com/office/powerpoint/2010/main" val="33782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C180B-AE1A-E1CD-0CB4-EBB86353475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13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BFAE4-2535-FCB8-F60D-B4C81DFFEC7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86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80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31505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Temperature was Dropping and so is </a:t>
            </a:r>
          </a:p>
          <a:p>
            <a:r>
              <a:rPr lang="en-US" sz="6000" b="1" dirty="0">
                <a:solidFill>
                  <a:srgbClr val="FFFF00"/>
                </a:solidFill>
              </a:rPr>
              <a:t>the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613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274555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93F30-2F75-9989-088F-6BCAEE16D77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2732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6AB2A-0C7B-F966-B505-23433395FA6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762000" y="0"/>
            <a:ext cx="3048000" cy="5486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temperature was dropping, just like the numbers in this pattern that the answer is part of:  98, 92, 86,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 or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CEB181FE-D655-ED41-81F6-C2F674FDB475}"/>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61458507"/>
                    </a:ext>
                  </a:extLst>
                </a:gridCol>
                <a:gridCol w="441960">
                  <a:extLst>
                    <a:ext uri="{9D8B030D-6E8A-4147-A177-3AD203B41FA5}">
                      <a16:colId xmlns:a16="http://schemas.microsoft.com/office/drawing/2014/main" val="2659335111"/>
                    </a:ext>
                  </a:extLst>
                </a:gridCol>
                <a:gridCol w="441960">
                  <a:extLst>
                    <a:ext uri="{9D8B030D-6E8A-4147-A177-3AD203B41FA5}">
                      <a16:colId xmlns:a16="http://schemas.microsoft.com/office/drawing/2014/main" val="2637534796"/>
                    </a:ext>
                  </a:extLst>
                </a:gridCol>
                <a:gridCol w="441960">
                  <a:extLst>
                    <a:ext uri="{9D8B030D-6E8A-4147-A177-3AD203B41FA5}">
                      <a16:colId xmlns:a16="http://schemas.microsoft.com/office/drawing/2014/main" val="2603019232"/>
                    </a:ext>
                  </a:extLst>
                </a:gridCol>
                <a:gridCol w="441960">
                  <a:extLst>
                    <a:ext uri="{9D8B030D-6E8A-4147-A177-3AD203B41FA5}">
                      <a16:colId xmlns:a16="http://schemas.microsoft.com/office/drawing/2014/main" val="1038969025"/>
                    </a:ext>
                  </a:extLst>
                </a:gridCol>
                <a:gridCol w="441960">
                  <a:extLst>
                    <a:ext uri="{9D8B030D-6E8A-4147-A177-3AD203B41FA5}">
                      <a16:colId xmlns:a16="http://schemas.microsoft.com/office/drawing/2014/main" val="1040483000"/>
                    </a:ext>
                  </a:extLst>
                </a:gridCol>
                <a:gridCol w="441960">
                  <a:extLst>
                    <a:ext uri="{9D8B030D-6E8A-4147-A177-3AD203B41FA5}">
                      <a16:colId xmlns:a16="http://schemas.microsoft.com/office/drawing/2014/main" val="94796797"/>
                    </a:ext>
                  </a:extLst>
                </a:gridCol>
                <a:gridCol w="441960">
                  <a:extLst>
                    <a:ext uri="{9D8B030D-6E8A-4147-A177-3AD203B41FA5}">
                      <a16:colId xmlns:a16="http://schemas.microsoft.com/office/drawing/2014/main" val="3501633686"/>
                    </a:ext>
                  </a:extLst>
                </a:gridCol>
                <a:gridCol w="441960">
                  <a:extLst>
                    <a:ext uri="{9D8B030D-6E8A-4147-A177-3AD203B41FA5}">
                      <a16:colId xmlns:a16="http://schemas.microsoft.com/office/drawing/2014/main" val="670568229"/>
                    </a:ext>
                  </a:extLst>
                </a:gridCol>
                <a:gridCol w="441960">
                  <a:extLst>
                    <a:ext uri="{9D8B030D-6E8A-4147-A177-3AD203B41FA5}">
                      <a16:colId xmlns:a16="http://schemas.microsoft.com/office/drawing/2014/main" val="84803250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7467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0631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72815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2108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26749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6285114"/>
                  </a:ext>
                </a:extLst>
              </a:tr>
            </a:tbl>
          </a:graphicData>
        </a:graphic>
      </p:graphicFrame>
      <p:graphicFrame>
        <p:nvGraphicFramePr>
          <p:cNvPr id="4" name="Table 3">
            <a:extLst>
              <a:ext uri="{FF2B5EF4-FFF2-40B4-BE49-F238E27FC236}">
                <a16:creationId xmlns:a16="http://schemas.microsoft.com/office/drawing/2014/main" id="{23D773B1-F479-6F78-0674-64E626FCBA62}"/>
              </a:ext>
            </a:extLst>
          </p:cNvPr>
          <p:cNvGraphicFramePr>
            <a:graphicFrameLocks noGrp="1"/>
          </p:cNvGraphicFramePr>
          <p:nvPr>
            <p:extLst>
              <p:ext uri="{D42A27DB-BD31-4B8C-83A1-F6EECF244321}">
                <p14:modId xmlns:p14="http://schemas.microsoft.com/office/powerpoint/2010/main" val="381523698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61458507"/>
                    </a:ext>
                  </a:extLst>
                </a:gridCol>
                <a:gridCol w="441960">
                  <a:extLst>
                    <a:ext uri="{9D8B030D-6E8A-4147-A177-3AD203B41FA5}">
                      <a16:colId xmlns:a16="http://schemas.microsoft.com/office/drawing/2014/main" val="2659335111"/>
                    </a:ext>
                  </a:extLst>
                </a:gridCol>
                <a:gridCol w="441960">
                  <a:extLst>
                    <a:ext uri="{9D8B030D-6E8A-4147-A177-3AD203B41FA5}">
                      <a16:colId xmlns:a16="http://schemas.microsoft.com/office/drawing/2014/main" val="2637534796"/>
                    </a:ext>
                  </a:extLst>
                </a:gridCol>
                <a:gridCol w="441960">
                  <a:extLst>
                    <a:ext uri="{9D8B030D-6E8A-4147-A177-3AD203B41FA5}">
                      <a16:colId xmlns:a16="http://schemas.microsoft.com/office/drawing/2014/main" val="2603019232"/>
                    </a:ext>
                  </a:extLst>
                </a:gridCol>
                <a:gridCol w="441960">
                  <a:extLst>
                    <a:ext uri="{9D8B030D-6E8A-4147-A177-3AD203B41FA5}">
                      <a16:colId xmlns:a16="http://schemas.microsoft.com/office/drawing/2014/main" val="1038969025"/>
                    </a:ext>
                  </a:extLst>
                </a:gridCol>
                <a:gridCol w="441960">
                  <a:extLst>
                    <a:ext uri="{9D8B030D-6E8A-4147-A177-3AD203B41FA5}">
                      <a16:colId xmlns:a16="http://schemas.microsoft.com/office/drawing/2014/main" val="1040483000"/>
                    </a:ext>
                  </a:extLst>
                </a:gridCol>
                <a:gridCol w="441960">
                  <a:extLst>
                    <a:ext uri="{9D8B030D-6E8A-4147-A177-3AD203B41FA5}">
                      <a16:colId xmlns:a16="http://schemas.microsoft.com/office/drawing/2014/main" val="94796797"/>
                    </a:ext>
                  </a:extLst>
                </a:gridCol>
                <a:gridCol w="441960">
                  <a:extLst>
                    <a:ext uri="{9D8B030D-6E8A-4147-A177-3AD203B41FA5}">
                      <a16:colId xmlns:a16="http://schemas.microsoft.com/office/drawing/2014/main" val="3501633686"/>
                    </a:ext>
                  </a:extLst>
                </a:gridCol>
                <a:gridCol w="441960">
                  <a:extLst>
                    <a:ext uri="{9D8B030D-6E8A-4147-A177-3AD203B41FA5}">
                      <a16:colId xmlns:a16="http://schemas.microsoft.com/office/drawing/2014/main" val="670568229"/>
                    </a:ext>
                  </a:extLst>
                </a:gridCol>
                <a:gridCol w="441960">
                  <a:extLst>
                    <a:ext uri="{9D8B030D-6E8A-4147-A177-3AD203B41FA5}">
                      <a16:colId xmlns:a16="http://schemas.microsoft.com/office/drawing/2014/main" val="84803250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7467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0631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72815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2108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26749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6285114"/>
                  </a:ext>
                </a:extLst>
              </a:tr>
            </a:tbl>
          </a:graphicData>
        </a:graphic>
      </p:graphicFrame>
      <p:graphicFrame>
        <p:nvGraphicFramePr>
          <p:cNvPr id="6" name="Table 5">
            <a:extLst>
              <a:ext uri="{FF2B5EF4-FFF2-40B4-BE49-F238E27FC236}">
                <a16:creationId xmlns:a16="http://schemas.microsoft.com/office/drawing/2014/main" id="{B658E818-2529-430E-1F22-BC5D80504A3C}"/>
              </a:ext>
            </a:extLst>
          </p:cNvPr>
          <p:cNvGraphicFramePr>
            <a:graphicFrameLocks noGrp="1"/>
          </p:cNvGraphicFramePr>
          <p:nvPr>
            <p:extLst>
              <p:ext uri="{D42A27DB-BD31-4B8C-83A1-F6EECF244321}">
                <p14:modId xmlns:p14="http://schemas.microsoft.com/office/powerpoint/2010/main" val="139804446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61458507"/>
                    </a:ext>
                  </a:extLst>
                </a:gridCol>
                <a:gridCol w="441960">
                  <a:extLst>
                    <a:ext uri="{9D8B030D-6E8A-4147-A177-3AD203B41FA5}">
                      <a16:colId xmlns:a16="http://schemas.microsoft.com/office/drawing/2014/main" val="2659335111"/>
                    </a:ext>
                  </a:extLst>
                </a:gridCol>
                <a:gridCol w="441960">
                  <a:extLst>
                    <a:ext uri="{9D8B030D-6E8A-4147-A177-3AD203B41FA5}">
                      <a16:colId xmlns:a16="http://schemas.microsoft.com/office/drawing/2014/main" val="2637534796"/>
                    </a:ext>
                  </a:extLst>
                </a:gridCol>
                <a:gridCol w="441960">
                  <a:extLst>
                    <a:ext uri="{9D8B030D-6E8A-4147-A177-3AD203B41FA5}">
                      <a16:colId xmlns:a16="http://schemas.microsoft.com/office/drawing/2014/main" val="2603019232"/>
                    </a:ext>
                  </a:extLst>
                </a:gridCol>
                <a:gridCol w="441960">
                  <a:extLst>
                    <a:ext uri="{9D8B030D-6E8A-4147-A177-3AD203B41FA5}">
                      <a16:colId xmlns:a16="http://schemas.microsoft.com/office/drawing/2014/main" val="1038969025"/>
                    </a:ext>
                  </a:extLst>
                </a:gridCol>
                <a:gridCol w="441960">
                  <a:extLst>
                    <a:ext uri="{9D8B030D-6E8A-4147-A177-3AD203B41FA5}">
                      <a16:colId xmlns:a16="http://schemas.microsoft.com/office/drawing/2014/main" val="1040483000"/>
                    </a:ext>
                  </a:extLst>
                </a:gridCol>
                <a:gridCol w="441960">
                  <a:extLst>
                    <a:ext uri="{9D8B030D-6E8A-4147-A177-3AD203B41FA5}">
                      <a16:colId xmlns:a16="http://schemas.microsoft.com/office/drawing/2014/main" val="94796797"/>
                    </a:ext>
                  </a:extLst>
                </a:gridCol>
                <a:gridCol w="441960">
                  <a:extLst>
                    <a:ext uri="{9D8B030D-6E8A-4147-A177-3AD203B41FA5}">
                      <a16:colId xmlns:a16="http://schemas.microsoft.com/office/drawing/2014/main" val="3501633686"/>
                    </a:ext>
                  </a:extLst>
                </a:gridCol>
                <a:gridCol w="441960">
                  <a:extLst>
                    <a:ext uri="{9D8B030D-6E8A-4147-A177-3AD203B41FA5}">
                      <a16:colId xmlns:a16="http://schemas.microsoft.com/office/drawing/2014/main" val="670568229"/>
                    </a:ext>
                  </a:extLst>
                </a:gridCol>
                <a:gridCol w="441960">
                  <a:extLst>
                    <a:ext uri="{9D8B030D-6E8A-4147-A177-3AD203B41FA5}">
                      <a16:colId xmlns:a16="http://schemas.microsoft.com/office/drawing/2014/main" val="84803250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7467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631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3772815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2108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7926749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6285114"/>
                  </a:ext>
                </a:extLst>
              </a:tr>
            </a:tbl>
          </a:graphicData>
        </a:graphic>
      </p:graphicFrame>
      <p:graphicFrame>
        <p:nvGraphicFramePr>
          <p:cNvPr id="7" name="Table 6">
            <a:extLst>
              <a:ext uri="{FF2B5EF4-FFF2-40B4-BE49-F238E27FC236}">
                <a16:creationId xmlns:a16="http://schemas.microsoft.com/office/drawing/2014/main" id="{DC487759-1C31-6DF1-6D6E-3DE128426018}"/>
              </a:ext>
            </a:extLst>
          </p:cNvPr>
          <p:cNvGraphicFramePr>
            <a:graphicFrameLocks noGrp="1"/>
          </p:cNvGraphicFramePr>
          <p:nvPr>
            <p:extLst>
              <p:ext uri="{D42A27DB-BD31-4B8C-83A1-F6EECF244321}">
                <p14:modId xmlns:p14="http://schemas.microsoft.com/office/powerpoint/2010/main" val="113378721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61458507"/>
                    </a:ext>
                  </a:extLst>
                </a:gridCol>
                <a:gridCol w="441960">
                  <a:extLst>
                    <a:ext uri="{9D8B030D-6E8A-4147-A177-3AD203B41FA5}">
                      <a16:colId xmlns:a16="http://schemas.microsoft.com/office/drawing/2014/main" val="2659335111"/>
                    </a:ext>
                  </a:extLst>
                </a:gridCol>
                <a:gridCol w="441960">
                  <a:extLst>
                    <a:ext uri="{9D8B030D-6E8A-4147-A177-3AD203B41FA5}">
                      <a16:colId xmlns:a16="http://schemas.microsoft.com/office/drawing/2014/main" val="2637534796"/>
                    </a:ext>
                  </a:extLst>
                </a:gridCol>
                <a:gridCol w="441960">
                  <a:extLst>
                    <a:ext uri="{9D8B030D-6E8A-4147-A177-3AD203B41FA5}">
                      <a16:colId xmlns:a16="http://schemas.microsoft.com/office/drawing/2014/main" val="2603019232"/>
                    </a:ext>
                  </a:extLst>
                </a:gridCol>
                <a:gridCol w="441960">
                  <a:extLst>
                    <a:ext uri="{9D8B030D-6E8A-4147-A177-3AD203B41FA5}">
                      <a16:colId xmlns:a16="http://schemas.microsoft.com/office/drawing/2014/main" val="1038969025"/>
                    </a:ext>
                  </a:extLst>
                </a:gridCol>
                <a:gridCol w="441960">
                  <a:extLst>
                    <a:ext uri="{9D8B030D-6E8A-4147-A177-3AD203B41FA5}">
                      <a16:colId xmlns:a16="http://schemas.microsoft.com/office/drawing/2014/main" val="1040483000"/>
                    </a:ext>
                  </a:extLst>
                </a:gridCol>
                <a:gridCol w="441960">
                  <a:extLst>
                    <a:ext uri="{9D8B030D-6E8A-4147-A177-3AD203B41FA5}">
                      <a16:colId xmlns:a16="http://schemas.microsoft.com/office/drawing/2014/main" val="94796797"/>
                    </a:ext>
                  </a:extLst>
                </a:gridCol>
                <a:gridCol w="441960">
                  <a:extLst>
                    <a:ext uri="{9D8B030D-6E8A-4147-A177-3AD203B41FA5}">
                      <a16:colId xmlns:a16="http://schemas.microsoft.com/office/drawing/2014/main" val="3501633686"/>
                    </a:ext>
                  </a:extLst>
                </a:gridCol>
                <a:gridCol w="441960">
                  <a:extLst>
                    <a:ext uri="{9D8B030D-6E8A-4147-A177-3AD203B41FA5}">
                      <a16:colId xmlns:a16="http://schemas.microsoft.com/office/drawing/2014/main" val="670568229"/>
                    </a:ext>
                  </a:extLst>
                </a:gridCol>
                <a:gridCol w="441960">
                  <a:extLst>
                    <a:ext uri="{9D8B030D-6E8A-4147-A177-3AD203B41FA5}">
                      <a16:colId xmlns:a16="http://schemas.microsoft.com/office/drawing/2014/main" val="84803250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7467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631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3772815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2108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7926749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6285114"/>
                  </a:ext>
                </a:extLst>
              </a:tr>
            </a:tbl>
          </a:graphicData>
        </a:graphic>
      </p:graphicFrame>
      <p:graphicFrame>
        <p:nvGraphicFramePr>
          <p:cNvPr id="8" name="Table 7">
            <a:extLst>
              <a:ext uri="{FF2B5EF4-FFF2-40B4-BE49-F238E27FC236}">
                <a16:creationId xmlns:a16="http://schemas.microsoft.com/office/drawing/2014/main" id="{E6B81338-B282-F005-0DE9-CB5960317028}"/>
              </a:ext>
            </a:extLst>
          </p:cNvPr>
          <p:cNvGraphicFramePr>
            <a:graphicFrameLocks noGrp="1"/>
          </p:cNvGraphicFramePr>
          <p:nvPr>
            <p:extLst>
              <p:ext uri="{D42A27DB-BD31-4B8C-83A1-F6EECF244321}">
                <p14:modId xmlns:p14="http://schemas.microsoft.com/office/powerpoint/2010/main" val="396039523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61458507"/>
                    </a:ext>
                  </a:extLst>
                </a:gridCol>
                <a:gridCol w="441960">
                  <a:extLst>
                    <a:ext uri="{9D8B030D-6E8A-4147-A177-3AD203B41FA5}">
                      <a16:colId xmlns:a16="http://schemas.microsoft.com/office/drawing/2014/main" val="2659335111"/>
                    </a:ext>
                  </a:extLst>
                </a:gridCol>
                <a:gridCol w="441960">
                  <a:extLst>
                    <a:ext uri="{9D8B030D-6E8A-4147-A177-3AD203B41FA5}">
                      <a16:colId xmlns:a16="http://schemas.microsoft.com/office/drawing/2014/main" val="2637534796"/>
                    </a:ext>
                  </a:extLst>
                </a:gridCol>
                <a:gridCol w="441960">
                  <a:extLst>
                    <a:ext uri="{9D8B030D-6E8A-4147-A177-3AD203B41FA5}">
                      <a16:colId xmlns:a16="http://schemas.microsoft.com/office/drawing/2014/main" val="2603019232"/>
                    </a:ext>
                  </a:extLst>
                </a:gridCol>
                <a:gridCol w="441960">
                  <a:extLst>
                    <a:ext uri="{9D8B030D-6E8A-4147-A177-3AD203B41FA5}">
                      <a16:colId xmlns:a16="http://schemas.microsoft.com/office/drawing/2014/main" val="1038969025"/>
                    </a:ext>
                  </a:extLst>
                </a:gridCol>
                <a:gridCol w="441960">
                  <a:extLst>
                    <a:ext uri="{9D8B030D-6E8A-4147-A177-3AD203B41FA5}">
                      <a16:colId xmlns:a16="http://schemas.microsoft.com/office/drawing/2014/main" val="1040483000"/>
                    </a:ext>
                  </a:extLst>
                </a:gridCol>
                <a:gridCol w="441960">
                  <a:extLst>
                    <a:ext uri="{9D8B030D-6E8A-4147-A177-3AD203B41FA5}">
                      <a16:colId xmlns:a16="http://schemas.microsoft.com/office/drawing/2014/main" val="94796797"/>
                    </a:ext>
                  </a:extLst>
                </a:gridCol>
                <a:gridCol w="441960">
                  <a:extLst>
                    <a:ext uri="{9D8B030D-6E8A-4147-A177-3AD203B41FA5}">
                      <a16:colId xmlns:a16="http://schemas.microsoft.com/office/drawing/2014/main" val="3501633686"/>
                    </a:ext>
                  </a:extLst>
                </a:gridCol>
                <a:gridCol w="441960">
                  <a:extLst>
                    <a:ext uri="{9D8B030D-6E8A-4147-A177-3AD203B41FA5}">
                      <a16:colId xmlns:a16="http://schemas.microsoft.com/office/drawing/2014/main" val="670568229"/>
                    </a:ext>
                  </a:extLst>
                </a:gridCol>
                <a:gridCol w="441960">
                  <a:extLst>
                    <a:ext uri="{9D8B030D-6E8A-4147-A177-3AD203B41FA5}">
                      <a16:colId xmlns:a16="http://schemas.microsoft.com/office/drawing/2014/main" val="84803250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7467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631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3772815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42108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7926749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6285114"/>
                  </a:ext>
                </a:extLst>
              </a:tr>
            </a:tbl>
          </a:graphicData>
        </a:graphic>
      </p:graphicFrame>
      <p:graphicFrame>
        <p:nvGraphicFramePr>
          <p:cNvPr id="9" name="Table 8">
            <a:extLst>
              <a:ext uri="{FF2B5EF4-FFF2-40B4-BE49-F238E27FC236}">
                <a16:creationId xmlns:a16="http://schemas.microsoft.com/office/drawing/2014/main" id="{9DF34D78-E5FB-CAC6-4A60-30AB8D4797BF}"/>
              </a:ext>
            </a:extLst>
          </p:cNvPr>
          <p:cNvGraphicFramePr>
            <a:graphicFrameLocks noGrp="1"/>
          </p:cNvGraphicFramePr>
          <p:nvPr>
            <p:extLst>
              <p:ext uri="{D42A27DB-BD31-4B8C-83A1-F6EECF244321}">
                <p14:modId xmlns:p14="http://schemas.microsoft.com/office/powerpoint/2010/main" val="10020825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61458507"/>
                    </a:ext>
                  </a:extLst>
                </a:gridCol>
                <a:gridCol w="441960">
                  <a:extLst>
                    <a:ext uri="{9D8B030D-6E8A-4147-A177-3AD203B41FA5}">
                      <a16:colId xmlns:a16="http://schemas.microsoft.com/office/drawing/2014/main" val="2659335111"/>
                    </a:ext>
                  </a:extLst>
                </a:gridCol>
                <a:gridCol w="441960">
                  <a:extLst>
                    <a:ext uri="{9D8B030D-6E8A-4147-A177-3AD203B41FA5}">
                      <a16:colId xmlns:a16="http://schemas.microsoft.com/office/drawing/2014/main" val="2637534796"/>
                    </a:ext>
                  </a:extLst>
                </a:gridCol>
                <a:gridCol w="441960">
                  <a:extLst>
                    <a:ext uri="{9D8B030D-6E8A-4147-A177-3AD203B41FA5}">
                      <a16:colId xmlns:a16="http://schemas.microsoft.com/office/drawing/2014/main" val="2603019232"/>
                    </a:ext>
                  </a:extLst>
                </a:gridCol>
                <a:gridCol w="441960">
                  <a:extLst>
                    <a:ext uri="{9D8B030D-6E8A-4147-A177-3AD203B41FA5}">
                      <a16:colId xmlns:a16="http://schemas.microsoft.com/office/drawing/2014/main" val="1038969025"/>
                    </a:ext>
                  </a:extLst>
                </a:gridCol>
                <a:gridCol w="441960">
                  <a:extLst>
                    <a:ext uri="{9D8B030D-6E8A-4147-A177-3AD203B41FA5}">
                      <a16:colId xmlns:a16="http://schemas.microsoft.com/office/drawing/2014/main" val="1040483000"/>
                    </a:ext>
                  </a:extLst>
                </a:gridCol>
                <a:gridCol w="441960">
                  <a:extLst>
                    <a:ext uri="{9D8B030D-6E8A-4147-A177-3AD203B41FA5}">
                      <a16:colId xmlns:a16="http://schemas.microsoft.com/office/drawing/2014/main" val="94796797"/>
                    </a:ext>
                  </a:extLst>
                </a:gridCol>
                <a:gridCol w="441960">
                  <a:extLst>
                    <a:ext uri="{9D8B030D-6E8A-4147-A177-3AD203B41FA5}">
                      <a16:colId xmlns:a16="http://schemas.microsoft.com/office/drawing/2014/main" val="3501633686"/>
                    </a:ext>
                  </a:extLst>
                </a:gridCol>
                <a:gridCol w="441960">
                  <a:extLst>
                    <a:ext uri="{9D8B030D-6E8A-4147-A177-3AD203B41FA5}">
                      <a16:colId xmlns:a16="http://schemas.microsoft.com/office/drawing/2014/main" val="670568229"/>
                    </a:ext>
                  </a:extLst>
                </a:gridCol>
                <a:gridCol w="441960">
                  <a:extLst>
                    <a:ext uri="{9D8B030D-6E8A-4147-A177-3AD203B41FA5}">
                      <a16:colId xmlns:a16="http://schemas.microsoft.com/office/drawing/2014/main" val="84803250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74672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631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3772815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42108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7926749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6285114"/>
                  </a:ext>
                </a:extLst>
              </a:tr>
            </a:tbl>
          </a:graphicData>
        </a:graphic>
      </p:graphicFrame>
    </p:spTree>
    <p:extLst>
      <p:ext uri="{BB962C8B-B14F-4D97-AF65-F5344CB8AC3E}">
        <p14:creationId xmlns:p14="http://schemas.microsoft.com/office/powerpoint/2010/main" val="11481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Temperature was Dropping and so is </a:t>
            </a:r>
          </a:p>
          <a:p>
            <a:r>
              <a:rPr lang="en-US" sz="6000" b="1" dirty="0">
                <a:solidFill>
                  <a:srgbClr val="FFFF00"/>
                </a:solidFill>
              </a:rPr>
              <a:t>the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C180B-AE1A-E1CD-0CB4-EBB86353475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8424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BFAE4-2535-FCB8-F60D-B4C81DFFEC7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86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599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55483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2684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93F30-2F75-9989-088F-6BCAEE16D77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306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6AB2A-0C7B-F966-B505-23433395FA6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temperature was dropping, just like the numbers in this pattern that the answer is part of:  98, 92, 86,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 or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spTree>
    <p:extLst>
      <p:ext uri="{BB962C8B-B14F-4D97-AF65-F5344CB8AC3E}">
        <p14:creationId xmlns:p14="http://schemas.microsoft.com/office/powerpoint/2010/main" val="5704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C180B-AE1A-E1CD-0CB4-EBB86353475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BFAE4-2535-FCB8-F60D-B4C81DFFEC7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86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Temperature was Dropping and so is </a:t>
            </a:r>
          </a:p>
          <a:p>
            <a:r>
              <a:rPr lang="en-US" sz="6000" b="1" dirty="0">
                <a:solidFill>
                  <a:srgbClr val="FFFF00"/>
                </a:solidFill>
              </a:rPr>
              <a:t>the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959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10272</TotalTime>
  <Words>3020</Words>
  <Application>Microsoft Office PowerPoint</Application>
  <PresentationFormat>On-screen Show (4:3)</PresentationFormat>
  <Paragraphs>770</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203</cp:revision>
  <dcterms:created xsi:type="dcterms:W3CDTF">2020-11-09T02:38:45Z</dcterms:created>
  <dcterms:modified xsi:type="dcterms:W3CDTF">2024-01-21T01:13:52Z</dcterms:modified>
</cp:coreProperties>
</file>