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9" r:id="rId3"/>
    <p:sldId id="257" r:id="rId4"/>
    <p:sldId id="258" r:id="rId5"/>
    <p:sldId id="259" r:id="rId6"/>
    <p:sldId id="260" r:id="rId7"/>
    <p:sldId id="261" r:id="rId8"/>
    <p:sldId id="1690" r:id="rId9"/>
    <p:sldId id="1671" r:id="rId10"/>
    <p:sldId id="1672" r:id="rId11"/>
    <p:sldId id="1673" r:id="rId12"/>
    <p:sldId id="1674" r:id="rId13"/>
    <p:sldId id="1675" r:id="rId14"/>
    <p:sldId id="1691" r:id="rId15"/>
    <p:sldId id="1677" r:id="rId16"/>
    <p:sldId id="1678" r:id="rId17"/>
    <p:sldId id="1683" r:id="rId18"/>
    <p:sldId id="1680" r:id="rId19"/>
    <p:sldId id="1681" r:id="rId20"/>
    <p:sldId id="16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208323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31528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76580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BEA14-4894-99E6-D6E2-6A6B8860C339}"/>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1" name="Rectangle 10"/>
          <p:cNvSpPr/>
          <p:nvPr/>
        </p:nvSpPr>
        <p:spPr>
          <a:xfrm>
            <a:off x="140494" y="9906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1524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are there?</a:t>
            </a:r>
          </a:p>
        </p:txBody>
      </p:sp>
      <p:sp>
        <p:nvSpPr>
          <p:cNvPr id="13" name="Rectangle 12"/>
          <p:cNvSpPr/>
          <p:nvPr/>
        </p:nvSpPr>
        <p:spPr>
          <a:xfrm>
            <a:off x="5029200" y="762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63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69AAE-B4BA-A960-BD97-4007BB947338}"/>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7" name="Rectangle 16"/>
          <p:cNvSpPr/>
          <p:nvPr/>
        </p:nvSpPr>
        <p:spPr>
          <a:xfrm>
            <a:off x="194284"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194284"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165847"/>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1461246"/>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194284"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50 </a:t>
            </a:r>
          </a:p>
          <a:p>
            <a:pPr algn="ctr"/>
            <a:r>
              <a:rPr lang="en-US" sz="2000" b="1" dirty="0">
                <a:solidFill>
                  <a:schemeClr val="tx1"/>
                </a:solidFill>
              </a:rPr>
              <a:t>and less than 90.</a:t>
            </a:r>
          </a:p>
        </p:txBody>
      </p:sp>
      <p:sp>
        <p:nvSpPr>
          <p:cNvPr id="29" name="Rectangle 28"/>
          <p:cNvSpPr/>
          <p:nvPr/>
        </p:nvSpPr>
        <p:spPr>
          <a:xfrm>
            <a:off x="194284"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87, 83, 79, …</a:t>
            </a:r>
          </a:p>
        </p:txBody>
      </p:sp>
      <p:sp>
        <p:nvSpPr>
          <p:cNvPr id="30" name="Rectangle 29"/>
          <p:cNvSpPr/>
          <p:nvPr/>
        </p:nvSpPr>
        <p:spPr>
          <a:xfrm>
            <a:off x="5029200" y="1658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p:cNvSpPr/>
          <p:nvPr/>
        </p:nvSpPr>
        <p:spPr>
          <a:xfrm>
            <a:off x="5029200" y="14612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AF81FC00-0BE6-8620-FA42-0DBE33E3F7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5" name="Rectangle 4">
            <a:extLst>
              <a:ext uri="{FF2B5EF4-FFF2-40B4-BE49-F238E27FC236}">
                <a16:creationId xmlns:a16="http://schemas.microsoft.com/office/drawing/2014/main" id="{94246DDD-1058-ED40-6305-69367E4E0B3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multiple of 11 and the number that is 16 more than it.</a:t>
            </a:r>
          </a:p>
        </p:txBody>
      </p:sp>
      <p:graphicFrame>
        <p:nvGraphicFramePr>
          <p:cNvPr id="2" name="Table 1">
            <a:extLst>
              <a:ext uri="{FF2B5EF4-FFF2-40B4-BE49-F238E27FC236}">
                <a16:creationId xmlns:a16="http://schemas.microsoft.com/office/drawing/2014/main" id="{C2EEEEEF-F24F-7FD3-3D2F-E5F907821D55}"/>
              </a:ext>
            </a:extLst>
          </p:cNvPr>
          <p:cNvGraphicFramePr>
            <a:graphicFrameLocks noGrp="1"/>
          </p:cNvGraphicFramePr>
          <p:nvPr>
            <p:extLst>
              <p:ext uri="{D42A27DB-BD31-4B8C-83A1-F6EECF244321}">
                <p14:modId xmlns:p14="http://schemas.microsoft.com/office/powerpoint/2010/main" val="2879815073"/>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2948682"/>
                  </a:ext>
                </a:extLst>
              </a:tr>
            </a:tbl>
          </a:graphicData>
        </a:graphic>
      </p:graphicFrame>
    </p:spTree>
    <p:extLst>
      <p:ext uri="{BB962C8B-B14F-4D97-AF65-F5344CB8AC3E}">
        <p14:creationId xmlns:p14="http://schemas.microsoft.com/office/powerpoint/2010/main" val="22727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1B4F9-8ABC-A929-8331-B40F1D5F4055}"/>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2" name="Rectangle 11"/>
          <p:cNvSpPr/>
          <p:nvPr/>
        </p:nvSpPr>
        <p:spPr>
          <a:xfrm>
            <a:off x="5029200" y="4572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96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6EBDCB-C50C-6684-45B4-EB9344ED649F}"/>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6403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1818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869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BEA14-4894-99E6-D6E2-6A6B8860C339}"/>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1" name="Rectangle 10"/>
          <p:cNvSpPr/>
          <p:nvPr/>
        </p:nvSpPr>
        <p:spPr>
          <a:xfrm>
            <a:off x="140494" y="9906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1524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are there?</a:t>
            </a:r>
          </a:p>
        </p:txBody>
      </p:sp>
      <p:sp>
        <p:nvSpPr>
          <p:cNvPr id="13" name="Rectangle 12"/>
          <p:cNvSpPr/>
          <p:nvPr/>
        </p:nvSpPr>
        <p:spPr>
          <a:xfrm>
            <a:off x="5029200" y="762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3462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69AAE-B4BA-A960-BD97-4007BB947338}"/>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7" name="Rectangle 16"/>
          <p:cNvSpPr/>
          <p:nvPr/>
        </p:nvSpPr>
        <p:spPr>
          <a:xfrm>
            <a:off x="194284"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194284"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165847"/>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1461246"/>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194284"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50 </a:t>
            </a:r>
          </a:p>
          <a:p>
            <a:pPr algn="ctr"/>
            <a:r>
              <a:rPr lang="en-US" sz="2000" b="1" dirty="0">
                <a:solidFill>
                  <a:schemeClr val="tx1"/>
                </a:solidFill>
              </a:rPr>
              <a:t>and less than 90.</a:t>
            </a:r>
          </a:p>
        </p:txBody>
      </p:sp>
      <p:sp>
        <p:nvSpPr>
          <p:cNvPr id="29" name="Rectangle 28"/>
          <p:cNvSpPr/>
          <p:nvPr/>
        </p:nvSpPr>
        <p:spPr>
          <a:xfrm>
            <a:off x="194284"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87, 83, 79, …</a:t>
            </a:r>
          </a:p>
        </p:txBody>
      </p:sp>
      <p:sp>
        <p:nvSpPr>
          <p:cNvPr id="30" name="Rectangle 29"/>
          <p:cNvSpPr/>
          <p:nvPr/>
        </p:nvSpPr>
        <p:spPr>
          <a:xfrm>
            <a:off x="5029200" y="1658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p:cNvSpPr/>
          <p:nvPr/>
        </p:nvSpPr>
        <p:spPr>
          <a:xfrm>
            <a:off x="5029200" y="14612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AF81FC00-0BE6-8620-FA42-0DBE33E3F7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5" name="Rectangle 4">
            <a:extLst>
              <a:ext uri="{FF2B5EF4-FFF2-40B4-BE49-F238E27FC236}">
                <a16:creationId xmlns:a16="http://schemas.microsoft.com/office/drawing/2014/main" id="{94246DDD-1058-ED40-6305-69367E4E0B3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multiple of 11 and the number that is 16 more than it.</a:t>
            </a:r>
          </a:p>
        </p:txBody>
      </p:sp>
      <p:graphicFrame>
        <p:nvGraphicFramePr>
          <p:cNvPr id="2" name="Table 1">
            <a:extLst>
              <a:ext uri="{FF2B5EF4-FFF2-40B4-BE49-F238E27FC236}">
                <a16:creationId xmlns:a16="http://schemas.microsoft.com/office/drawing/2014/main" id="{C2EEEEEF-F24F-7FD3-3D2F-E5F907821D55}"/>
              </a:ext>
            </a:extLst>
          </p:cNvPr>
          <p:cNvGraphicFramePr>
            <a:graphicFrameLocks noGrp="1"/>
          </p:cNvGraphicFramePr>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2948682"/>
                  </a:ext>
                </a:extLst>
              </a:tr>
            </a:tbl>
          </a:graphicData>
        </a:graphic>
      </p:graphicFrame>
      <p:graphicFrame>
        <p:nvGraphicFramePr>
          <p:cNvPr id="6" name="Table 5">
            <a:extLst>
              <a:ext uri="{FF2B5EF4-FFF2-40B4-BE49-F238E27FC236}">
                <a16:creationId xmlns:a16="http://schemas.microsoft.com/office/drawing/2014/main" id="{BA829686-899B-870B-A121-C3E52FD8AA5E}"/>
              </a:ext>
            </a:extLst>
          </p:cNvPr>
          <p:cNvGraphicFramePr>
            <a:graphicFrameLocks noGrp="1"/>
          </p:cNvGraphicFramePr>
          <p:nvPr>
            <p:extLst>
              <p:ext uri="{D42A27DB-BD31-4B8C-83A1-F6EECF244321}">
                <p14:modId xmlns:p14="http://schemas.microsoft.com/office/powerpoint/2010/main" val="3833636442"/>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2948682"/>
                  </a:ext>
                </a:extLst>
              </a:tr>
            </a:tbl>
          </a:graphicData>
        </a:graphic>
      </p:graphicFrame>
      <p:graphicFrame>
        <p:nvGraphicFramePr>
          <p:cNvPr id="7" name="Table 6">
            <a:extLst>
              <a:ext uri="{FF2B5EF4-FFF2-40B4-BE49-F238E27FC236}">
                <a16:creationId xmlns:a16="http://schemas.microsoft.com/office/drawing/2014/main" id="{CFE3A6D5-BF3E-493A-3AF6-740338575C8F}"/>
              </a:ext>
            </a:extLst>
          </p:cNvPr>
          <p:cNvGraphicFramePr>
            <a:graphicFrameLocks noGrp="1"/>
          </p:cNvGraphicFramePr>
          <p:nvPr>
            <p:extLst>
              <p:ext uri="{D42A27DB-BD31-4B8C-83A1-F6EECF244321}">
                <p14:modId xmlns:p14="http://schemas.microsoft.com/office/powerpoint/2010/main" val="979666969"/>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2948682"/>
                  </a:ext>
                </a:extLst>
              </a:tr>
            </a:tbl>
          </a:graphicData>
        </a:graphic>
      </p:graphicFrame>
      <p:graphicFrame>
        <p:nvGraphicFramePr>
          <p:cNvPr id="8" name="Table 7">
            <a:extLst>
              <a:ext uri="{FF2B5EF4-FFF2-40B4-BE49-F238E27FC236}">
                <a16:creationId xmlns:a16="http://schemas.microsoft.com/office/drawing/2014/main" id="{B32EFEE0-21E3-D39B-CCA1-5FFB08F88031}"/>
              </a:ext>
            </a:extLst>
          </p:cNvPr>
          <p:cNvGraphicFramePr>
            <a:graphicFrameLocks noGrp="1"/>
          </p:cNvGraphicFramePr>
          <p:nvPr>
            <p:extLst>
              <p:ext uri="{D42A27DB-BD31-4B8C-83A1-F6EECF244321}">
                <p14:modId xmlns:p14="http://schemas.microsoft.com/office/powerpoint/2010/main" val="1802947093"/>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2948682"/>
                  </a:ext>
                </a:extLst>
              </a:tr>
            </a:tbl>
          </a:graphicData>
        </a:graphic>
      </p:graphicFrame>
      <p:graphicFrame>
        <p:nvGraphicFramePr>
          <p:cNvPr id="9" name="Table 8">
            <a:extLst>
              <a:ext uri="{FF2B5EF4-FFF2-40B4-BE49-F238E27FC236}">
                <a16:creationId xmlns:a16="http://schemas.microsoft.com/office/drawing/2014/main" id="{9C905A01-ABAA-A963-BEAE-44AE74845DDD}"/>
              </a:ext>
            </a:extLst>
          </p:cNvPr>
          <p:cNvGraphicFramePr>
            <a:graphicFrameLocks noGrp="1"/>
          </p:cNvGraphicFramePr>
          <p:nvPr>
            <p:extLst>
              <p:ext uri="{D42A27DB-BD31-4B8C-83A1-F6EECF244321}">
                <p14:modId xmlns:p14="http://schemas.microsoft.com/office/powerpoint/2010/main" val="1828504348"/>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2948682"/>
                  </a:ext>
                </a:extLst>
              </a:tr>
            </a:tbl>
          </a:graphicData>
        </a:graphic>
      </p:graphicFrame>
      <p:graphicFrame>
        <p:nvGraphicFramePr>
          <p:cNvPr id="10" name="Table 9">
            <a:extLst>
              <a:ext uri="{FF2B5EF4-FFF2-40B4-BE49-F238E27FC236}">
                <a16:creationId xmlns:a16="http://schemas.microsoft.com/office/drawing/2014/main" id="{ED6734A9-2B25-99C5-D004-688790F153A7}"/>
              </a:ext>
            </a:extLst>
          </p:cNvPr>
          <p:cNvGraphicFramePr>
            <a:graphicFrameLocks noGrp="1"/>
          </p:cNvGraphicFramePr>
          <p:nvPr>
            <p:extLst>
              <p:ext uri="{D42A27DB-BD31-4B8C-83A1-F6EECF244321}">
                <p14:modId xmlns:p14="http://schemas.microsoft.com/office/powerpoint/2010/main" val="3615261308"/>
              </p:ext>
            </p:extLst>
          </p:nvPr>
        </p:nvGraphicFramePr>
        <p:xfrm>
          <a:off x="0" y="56388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602582325"/>
                    </a:ext>
                  </a:extLst>
                </a:gridCol>
                <a:gridCol w="441960">
                  <a:extLst>
                    <a:ext uri="{9D8B030D-6E8A-4147-A177-3AD203B41FA5}">
                      <a16:colId xmlns:a16="http://schemas.microsoft.com/office/drawing/2014/main" val="1238467723"/>
                    </a:ext>
                  </a:extLst>
                </a:gridCol>
                <a:gridCol w="441960">
                  <a:extLst>
                    <a:ext uri="{9D8B030D-6E8A-4147-A177-3AD203B41FA5}">
                      <a16:colId xmlns:a16="http://schemas.microsoft.com/office/drawing/2014/main" val="3966748107"/>
                    </a:ext>
                  </a:extLst>
                </a:gridCol>
                <a:gridCol w="441960">
                  <a:extLst>
                    <a:ext uri="{9D8B030D-6E8A-4147-A177-3AD203B41FA5}">
                      <a16:colId xmlns:a16="http://schemas.microsoft.com/office/drawing/2014/main" val="1791886157"/>
                    </a:ext>
                  </a:extLst>
                </a:gridCol>
                <a:gridCol w="441960">
                  <a:extLst>
                    <a:ext uri="{9D8B030D-6E8A-4147-A177-3AD203B41FA5}">
                      <a16:colId xmlns:a16="http://schemas.microsoft.com/office/drawing/2014/main" val="696009643"/>
                    </a:ext>
                  </a:extLst>
                </a:gridCol>
                <a:gridCol w="441960">
                  <a:extLst>
                    <a:ext uri="{9D8B030D-6E8A-4147-A177-3AD203B41FA5}">
                      <a16:colId xmlns:a16="http://schemas.microsoft.com/office/drawing/2014/main" val="3912657536"/>
                    </a:ext>
                  </a:extLst>
                </a:gridCol>
                <a:gridCol w="441960">
                  <a:extLst>
                    <a:ext uri="{9D8B030D-6E8A-4147-A177-3AD203B41FA5}">
                      <a16:colId xmlns:a16="http://schemas.microsoft.com/office/drawing/2014/main" val="3896849864"/>
                    </a:ext>
                  </a:extLst>
                </a:gridCol>
                <a:gridCol w="441960">
                  <a:extLst>
                    <a:ext uri="{9D8B030D-6E8A-4147-A177-3AD203B41FA5}">
                      <a16:colId xmlns:a16="http://schemas.microsoft.com/office/drawing/2014/main" val="2494474370"/>
                    </a:ext>
                  </a:extLst>
                </a:gridCol>
                <a:gridCol w="441960">
                  <a:extLst>
                    <a:ext uri="{9D8B030D-6E8A-4147-A177-3AD203B41FA5}">
                      <a16:colId xmlns:a16="http://schemas.microsoft.com/office/drawing/2014/main" val="1687140028"/>
                    </a:ext>
                  </a:extLst>
                </a:gridCol>
                <a:gridCol w="441960">
                  <a:extLst>
                    <a:ext uri="{9D8B030D-6E8A-4147-A177-3AD203B41FA5}">
                      <a16:colId xmlns:a16="http://schemas.microsoft.com/office/drawing/2014/main" val="897417024"/>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0501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1768405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2796854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2948682"/>
                  </a:ext>
                </a:extLst>
              </a:tr>
            </a:tbl>
          </a:graphicData>
        </a:graphic>
      </p:graphicFrame>
    </p:spTree>
    <p:extLst>
      <p:ext uri="{BB962C8B-B14F-4D97-AF65-F5344CB8AC3E}">
        <p14:creationId xmlns:p14="http://schemas.microsoft.com/office/powerpoint/2010/main" val="371263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1B4F9-8ABC-A929-8331-B40F1D5F4055}"/>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2" name="Rectangle 11"/>
          <p:cNvSpPr/>
          <p:nvPr/>
        </p:nvSpPr>
        <p:spPr>
          <a:xfrm>
            <a:off x="5029200" y="4572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6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6EBDCB-C50C-6684-45B4-EB9344ED649F}"/>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977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01363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BEA14-4894-99E6-D6E2-6A6B8860C339}"/>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1" name="Rectangle 10"/>
          <p:cNvSpPr/>
          <p:nvPr/>
        </p:nvSpPr>
        <p:spPr>
          <a:xfrm>
            <a:off x="140494" y="9906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1524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stars are there?</a:t>
            </a:r>
          </a:p>
        </p:txBody>
      </p:sp>
      <p:sp>
        <p:nvSpPr>
          <p:cNvPr id="13" name="Rectangle 12"/>
          <p:cNvSpPr/>
          <p:nvPr/>
        </p:nvSpPr>
        <p:spPr>
          <a:xfrm>
            <a:off x="5029200" y="762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69AAE-B4BA-A960-BD97-4007BB947338}"/>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7" name="Rectangle 16"/>
          <p:cNvSpPr/>
          <p:nvPr/>
        </p:nvSpPr>
        <p:spPr>
          <a:xfrm>
            <a:off x="194284"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194284"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165847"/>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1461246"/>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194284"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50 </a:t>
            </a:r>
          </a:p>
          <a:p>
            <a:pPr algn="ctr"/>
            <a:r>
              <a:rPr lang="en-US" sz="2000" b="1" dirty="0">
                <a:solidFill>
                  <a:schemeClr val="tx1"/>
                </a:solidFill>
              </a:rPr>
              <a:t>and less than 90.</a:t>
            </a:r>
          </a:p>
        </p:txBody>
      </p:sp>
      <p:sp>
        <p:nvSpPr>
          <p:cNvPr id="29" name="Rectangle 28"/>
          <p:cNvSpPr/>
          <p:nvPr/>
        </p:nvSpPr>
        <p:spPr>
          <a:xfrm>
            <a:off x="194284"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87, 83, 79, …</a:t>
            </a:r>
          </a:p>
        </p:txBody>
      </p:sp>
      <p:sp>
        <p:nvSpPr>
          <p:cNvPr id="30" name="Rectangle 29"/>
          <p:cNvSpPr/>
          <p:nvPr/>
        </p:nvSpPr>
        <p:spPr>
          <a:xfrm>
            <a:off x="5029200" y="1658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3.</a:t>
            </a:r>
          </a:p>
        </p:txBody>
      </p:sp>
      <p:sp>
        <p:nvSpPr>
          <p:cNvPr id="31" name="Rectangle 30"/>
          <p:cNvSpPr/>
          <p:nvPr/>
        </p:nvSpPr>
        <p:spPr>
          <a:xfrm>
            <a:off x="5029200" y="1461247"/>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AF81FC00-0BE6-8620-FA42-0DBE33E3F7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5" name="Rectangle 4">
            <a:extLst>
              <a:ext uri="{FF2B5EF4-FFF2-40B4-BE49-F238E27FC236}">
                <a16:creationId xmlns:a16="http://schemas.microsoft.com/office/drawing/2014/main" id="{94246DDD-1058-ED40-6305-69367E4E0B3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Eliminate the multiple of 11 and the number that is 16 more than it.</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1B4F9-8ABC-A929-8331-B40F1D5F4055}"/>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12" name="Rectangle 11"/>
          <p:cNvSpPr/>
          <p:nvPr/>
        </p:nvSpPr>
        <p:spPr>
          <a:xfrm>
            <a:off x="5029200" y="4572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6EBDCB-C50C-6684-45B4-EB9344ED649F}"/>
              </a:ext>
            </a:extLst>
          </p:cNvPr>
          <p:cNvPicPr>
            <a:picLocks noChangeAspect="1"/>
          </p:cNvPicPr>
          <p:nvPr/>
        </p:nvPicPr>
        <p:blipFill rotWithShape="1">
          <a:blip r:embed="rId2">
            <a:extLst>
              <a:ext uri="{28A0092B-C50C-407E-A947-70E740481C1C}">
                <a14:useLocalDpi xmlns:a14="http://schemas.microsoft.com/office/drawing/2010/main" val="0"/>
              </a:ext>
            </a:extLst>
          </a:blip>
          <a:srcRect l="468" t="21516" r="1" b="22928"/>
          <a:stretch/>
        </p:blipFill>
        <p:spPr>
          <a:xfrm>
            <a:off x="0" y="3048000"/>
            <a:ext cx="9144000" cy="3827929"/>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67 stars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1711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Scoop of Stars”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70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10263</TotalTime>
  <Words>2428</Words>
  <Application>Microsoft Office PowerPoint</Application>
  <PresentationFormat>On-screen Show (4:3)</PresentationFormat>
  <Paragraphs>601</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193</cp:revision>
  <dcterms:created xsi:type="dcterms:W3CDTF">2020-11-09T02:38:45Z</dcterms:created>
  <dcterms:modified xsi:type="dcterms:W3CDTF">2024-02-13T01:07:47Z</dcterms:modified>
</cp:coreProperties>
</file>