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4" r:id="rId2"/>
    <p:sldId id="257" r:id="rId3"/>
    <p:sldId id="258" r:id="rId4"/>
    <p:sldId id="259" r:id="rId5"/>
    <p:sldId id="260" r:id="rId6"/>
    <p:sldId id="261" r:id="rId7"/>
    <p:sldId id="1681" r:id="rId8"/>
    <p:sldId id="1664" r:id="rId9"/>
    <p:sldId id="1665" r:id="rId10"/>
    <p:sldId id="1666" r:id="rId11"/>
    <p:sldId id="1667" r:id="rId12"/>
    <p:sldId id="1668" r:id="rId13"/>
    <p:sldId id="1682" r:id="rId14"/>
    <p:sldId id="1670" r:id="rId15"/>
    <p:sldId id="1671" r:id="rId16"/>
    <p:sldId id="1676" r:id="rId17"/>
    <p:sldId id="1673" r:id="rId18"/>
    <p:sldId id="1674"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45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B8792-F810-D7D5-DD6E-23A7FD8DF2EB}"/>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533400" y="0"/>
            <a:ext cx="3646593" cy="55625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1 less than </a:t>
            </a:r>
          </a:p>
          <a:p>
            <a:pPr algn="ctr"/>
            <a:r>
              <a:rPr lang="en-US" sz="2000" b="1" dirty="0">
                <a:solidFill>
                  <a:schemeClr val="tx1"/>
                </a:solidFill>
              </a:rPr>
              <a:t>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has more than </a:t>
            </a:r>
          </a:p>
          <a:p>
            <a:pPr algn="ctr"/>
            <a:r>
              <a:rPr lang="en-US" sz="2000" b="1" dirty="0">
                <a:solidFill>
                  <a:schemeClr val="tx1"/>
                </a:solidFill>
              </a:rPr>
              <a:t>4 factors.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8ADBE8E-9A6A-58FA-1E55-909784C83220}"/>
              </a:ext>
            </a:extLst>
          </p:cNvPr>
          <p:cNvGraphicFramePr>
            <a:graphicFrameLocks noGrp="1"/>
          </p:cNvGraphicFramePr>
          <p:nvPr>
            <p:extLst>
              <p:ext uri="{D42A27DB-BD31-4B8C-83A1-F6EECF244321}">
                <p14:modId xmlns:p14="http://schemas.microsoft.com/office/powerpoint/2010/main" val="3724903730"/>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17252345"/>
                    </a:ext>
                  </a:extLst>
                </a:gridCol>
                <a:gridCol w="441960">
                  <a:extLst>
                    <a:ext uri="{9D8B030D-6E8A-4147-A177-3AD203B41FA5}">
                      <a16:colId xmlns:a16="http://schemas.microsoft.com/office/drawing/2014/main" val="3619796020"/>
                    </a:ext>
                  </a:extLst>
                </a:gridCol>
                <a:gridCol w="441960">
                  <a:extLst>
                    <a:ext uri="{9D8B030D-6E8A-4147-A177-3AD203B41FA5}">
                      <a16:colId xmlns:a16="http://schemas.microsoft.com/office/drawing/2014/main" val="1586701088"/>
                    </a:ext>
                  </a:extLst>
                </a:gridCol>
                <a:gridCol w="441960">
                  <a:extLst>
                    <a:ext uri="{9D8B030D-6E8A-4147-A177-3AD203B41FA5}">
                      <a16:colId xmlns:a16="http://schemas.microsoft.com/office/drawing/2014/main" val="503568321"/>
                    </a:ext>
                  </a:extLst>
                </a:gridCol>
                <a:gridCol w="441960">
                  <a:extLst>
                    <a:ext uri="{9D8B030D-6E8A-4147-A177-3AD203B41FA5}">
                      <a16:colId xmlns:a16="http://schemas.microsoft.com/office/drawing/2014/main" val="3867812114"/>
                    </a:ext>
                  </a:extLst>
                </a:gridCol>
                <a:gridCol w="441960">
                  <a:extLst>
                    <a:ext uri="{9D8B030D-6E8A-4147-A177-3AD203B41FA5}">
                      <a16:colId xmlns:a16="http://schemas.microsoft.com/office/drawing/2014/main" val="3177799916"/>
                    </a:ext>
                  </a:extLst>
                </a:gridCol>
                <a:gridCol w="441960">
                  <a:extLst>
                    <a:ext uri="{9D8B030D-6E8A-4147-A177-3AD203B41FA5}">
                      <a16:colId xmlns:a16="http://schemas.microsoft.com/office/drawing/2014/main" val="902527314"/>
                    </a:ext>
                  </a:extLst>
                </a:gridCol>
                <a:gridCol w="441960">
                  <a:extLst>
                    <a:ext uri="{9D8B030D-6E8A-4147-A177-3AD203B41FA5}">
                      <a16:colId xmlns:a16="http://schemas.microsoft.com/office/drawing/2014/main" val="365883372"/>
                    </a:ext>
                  </a:extLst>
                </a:gridCol>
                <a:gridCol w="441960">
                  <a:extLst>
                    <a:ext uri="{9D8B030D-6E8A-4147-A177-3AD203B41FA5}">
                      <a16:colId xmlns:a16="http://schemas.microsoft.com/office/drawing/2014/main" val="930960302"/>
                    </a:ext>
                  </a:extLst>
                </a:gridCol>
                <a:gridCol w="441960">
                  <a:extLst>
                    <a:ext uri="{9D8B030D-6E8A-4147-A177-3AD203B41FA5}">
                      <a16:colId xmlns:a16="http://schemas.microsoft.com/office/drawing/2014/main" val="346251784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833651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445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5002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37561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540611"/>
                  </a:ext>
                </a:extLst>
              </a:tr>
            </a:tbl>
          </a:graphicData>
        </a:graphic>
      </p:graphicFrame>
    </p:spTree>
    <p:extLst>
      <p:ext uri="{BB962C8B-B14F-4D97-AF65-F5344CB8AC3E}">
        <p14:creationId xmlns:p14="http://schemas.microsoft.com/office/powerpoint/2010/main" val="211788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77537B-59D2-49B6-F0EE-BEC560B8D17F}"/>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0" y="0"/>
            <a:ext cx="4495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630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F9A891-BF10-6FEC-F6EB-A5F21DA90DB5}"/>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0" y="0"/>
            <a:ext cx="4495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98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4150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97258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“Ready to Draw”</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165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CCCE97-02E8-2E51-E0F5-69DC6464C27F}"/>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0" y="0"/>
            <a:ext cx="4495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82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B8792-F810-D7D5-DD6E-23A7FD8DF2EB}"/>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533400" y="0"/>
            <a:ext cx="3646593" cy="55625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1 less than </a:t>
            </a:r>
          </a:p>
          <a:p>
            <a:pPr algn="ctr"/>
            <a:r>
              <a:rPr lang="en-US" sz="2000" b="1" dirty="0">
                <a:solidFill>
                  <a:schemeClr val="tx1"/>
                </a:solidFill>
              </a:rPr>
              <a:t>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has more than </a:t>
            </a:r>
          </a:p>
          <a:p>
            <a:pPr algn="ctr"/>
            <a:r>
              <a:rPr lang="en-US" sz="2000" b="1" dirty="0">
                <a:solidFill>
                  <a:schemeClr val="tx1"/>
                </a:solidFill>
              </a:rPr>
              <a:t>4 factors.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8ADBE8E-9A6A-58FA-1E55-909784C83220}"/>
              </a:ext>
            </a:extLst>
          </p:cNvPr>
          <p:cNvGraphicFramePr>
            <a:graphicFrameLocks noGrp="1"/>
          </p:cNvGraphicFramePr>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17252345"/>
                    </a:ext>
                  </a:extLst>
                </a:gridCol>
                <a:gridCol w="441960">
                  <a:extLst>
                    <a:ext uri="{9D8B030D-6E8A-4147-A177-3AD203B41FA5}">
                      <a16:colId xmlns:a16="http://schemas.microsoft.com/office/drawing/2014/main" val="3619796020"/>
                    </a:ext>
                  </a:extLst>
                </a:gridCol>
                <a:gridCol w="441960">
                  <a:extLst>
                    <a:ext uri="{9D8B030D-6E8A-4147-A177-3AD203B41FA5}">
                      <a16:colId xmlns:a16="http://schemas.microsoft.com/office/drawing/2014/main" val="1586701088"/>
                    </a:ext>
                  </a:extLst>
                </a:gridCol>
                <a:gridCol w="441960">
                  <a:extLst>
                    <a:ext uri="{9D8B030D-6E8A-4147-A177-3AD203B41FA5}">
                      <a16:colId xmlns:a16="http://schemas.microsoft.com/office/drawing/2014/main" val="503568321"/>
                    </a:ext>
                  </a:extLst>
                </a:gridCol>
                <a:gridCol w="441960">
                  <a:extLst>
                    <a:ext uri="{9D8B030D-6E8A-4147-A177-3AD203B41FA5}">
                      <a16:colId xmlns:a16="http://schemas.microsoft.com/office/drawing/2014/main" val="3867812114"/>
                    </a:ext>
                  </a:extLst>
                </a:gridCol>
                <a:gridCol w="441960">
                  <a:extLst>
                    <a:ext uri="{9D8B030D-6E8A-4147-A177-3AD203B41FA5}">
                      <a16:colId xmlns:a16="http://schemas.microsoft.com/office/drawing/2014/main" val="3177799916"/>
                    </a:ext>
                  </a:extLst>
                </a:gridCol>
                <a:gridCol w="441960">
                  <a:extLst>
                    <a:ext uri="{9D8B030D-6E8A-4147-A177-3AD203B41FA5}">
                      <a16:colId xmlns:a16="http://schemas.microsoft.com/office/drawing/2014/main" val="902527314"/>
                    </a:ext>
                  </a:extLst>
                </a:gridCol>
                <a:gridCol w="441960">
                  <a:extLst>
                    <a:ext uri="{9D8B030D-6E8A-4147-A177-3AD203B41FA5}">
                      <a16:colId xmlns:a16="http://schemas.microsoft.com/office/drawing/2014/main" val="365883372"/>
                    </a:ext>
                  </a:extLst>
                </a:gridCol>
                <a:gridCol w="441960">
                  <a:extLst>
                    <a:ext uri="{9D8B030D-6E8A-4147-A177-3AD203B41FA5}">
                      <a16:colId xmlns:a16="http://schemas.microsoft.com/office/drawing/2014/main" val="930960302"/>
                    </a:ext>
                  </a:extLst>
                </a:gridCol>
                <a:gridCol w="441960">
                  <a:extLst>
                    <a:ext uri="{9D8B030D-6E8A-4147-A177-3AD203B41FA5}">
                      <a16:colId xmlns:a16="http://schemas.microsoft.com/office/drawing/2014/main" val="346251784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833651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445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5002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37561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540611"/>
                  </a:ext>
                </a:extLst>
              </a:tr>
            </a:tbl>
          </a:graphicData>
        </a:graphic>
      </p:graphicFrame>
      <p:graphicFrame>
        <p:nvGraphicFramePr>
          <p:cNvPr id="4" name="Table 3">
            <a:extLst>
              <a:ext uri="{FF2B5EF4-FFF2-40B4-BE49-F238E27FC236}">
                <a16:creationId xmlns:a16="http://schemas.microsoft.com/office/drawing/2014/main" id="{F9B37552-E57A-0E84-D4A7-96E3E692E744}"/>
              </a:ext>
            </a:extLst>
          </p:cNvPr>
          <p:cNvGraphicFramePr>
            <a:graphicFrameLocks noGrp="1"/>
          </p:cNvGraphicFramePr>
          <p:nvPr>
            <p:extLst>
              <p:ext uri="{D42A27DB-BD31-4B8C-83A1-F6EECF244321}">
                <p14:modId xmlns:p14="http://schemas.microsoft.com/office/powerpoint/2010/main" val="2045009721"/>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17252345"/>
                    </a:ext>
                  </a:extLst>
                </a:gridCol>
                <a:gridCol w="441960">
                  <a:extLst>
                    <a:ext uri="{9D8B030D-6E8A-4147-A177-3AD203B41FA5}">
                      <a16:colId xmlns:a16="http://schemas.microsoft.com/office/drawing/2014/main" val="3619796020"/>
                    </a:ext>
                  </a:extLst>
                </a:gridCol>
                <a:gridCol w="441960">
                  <a:extLst>
                    <a:ext uri="{9D8B030D-6E8A-4147-A177-3AD203B41FA5}">
                      <a16:colId xmlns:a16="http://schemas.microsoft.com/office/drawing/2014/main" val="1586701088"/>
                    </a:ext>
                  </a:extLst>
                </a:gridCol>
                <a:gridCol w="441960">
                  <a:extLst>
                    <a:ext uri="{9D8B030D-6E8A-4147-A177-3AD203B41FA5}">
                      <a16:colId xmlns:a16="http://schemas.microsoft.com/office/drawing/2014/main" val="503568321"/>
                    </a:ext>
                  </a:extLst>
                </a:gridCol>
                <a:gridCol w="441960">
                  <a:extLst>
                    <a:ext uri="{9D8B030D-6E8A-4147-A177-3AD203B41FA5}">
                      <a16:colId xmlns:a16="http://schemas.microsoft.com/office/drawing/2014/main" val="3867812114"/>
                    </a:ext>
                  </a:extLst>
                </a:gridCol>
                <a:gridCol w="441960">
                  <a:extLst>
                    <a:ext uri="{9D8B030D-6E8A-4147-A177-3AD203B41FA5}">
                      <a16:colId xmlns:a16="http://schemas.microsoft.com/office/drawing/2014/main" val="3177799916"/>
                    </a:ext>
                  </a:extLst>
                </a:gridCol>
                <a:gridCol w="441960">
                  <a:extLst>
                    <a:ext uri="{9D8B030D-6E8A-4147-A177-3AD203B41FA5}">
                      <a16:colId xmlns:a16="http://schemas.microsoft.com/office/drawing/2014/main" val="902527314"/>
                    </a:ext>
                  </a:extLst>
                </a:gridCol>
                <a:gridCol w="441960">
                  <a:extLst>
                    <a:ext uri="{9D8B030D-6E8A-4147-A177-3AD203B41FA5}">
                      <a16:colId xmlns:a16="http://schemas.microsoft.com/office/drawing/2014/main" val="365883372"/>
                    </a:ext>
                  </a:extLst>
                </a:gridCol>
                <a:gridCol w="441960">
                  <a:extLst>
                    <a:ext uri="{9D8B030D-6E8A-4147-A177-3AD203B41FA5}">
                      <a16:colId xmlns:a16="http://schemas.microsoft.com/office/drawing/2014/main" val="930960302"/>
                    </a:ext>
                  </a:extLst>
                </a:gridCol>
                <a:gridCol w="441960">
                  <a:extLst>
                    <a:ext uri="{9D8B030D-6E8A-4147-A177-3AD203B41FA5}">
                      <a16:colId xmlns:a16="http://schemas.microsoft.com/office/drawing/2014/main" val="346251784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833651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445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5002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37561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9540611"/>
                  </a:ext>
                </a:extLst>
              </a:tr>
            </a:tbl>
          </a:graphicData>
        </a:graphic>
      </p:graphicFrame>
      <p:graphicFrame>
        <p:nvGraphicFramePr>
          <p:cNvPr id="5" name="Table 4">
            <a:extLst>
              <a:ext uri="{FF2B5EF4-FFF2-40B4-BE49-F238E27FC236}">
                <a16:creationId xmlns:a16="http://schemas.microsoft.com/office/drawing/2014/main" id="{37FA62DC-E1AB-FAF7-7640-31520653EB44}"/>
              </a:ext>
            </a:extLst>
          </p:cNvPr>
          <p:cNvGraphicFramePr>
            <a:graphicFrameLocks noGrp="1"/>
          </p:cNvGraphicFramePr>
          <p:nvPr>
            <p:extLst>
              <p:ext uri="{D42A27DB-BD31-4B8C-83A1-F6EECF244321}">
                <p14:modId xmlns:p14="http://schemas.microsoft.com/office/powerpoint/2010/main" val="2819196931"/>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17252345"/>
                    </a:ext>
                  </a:extLst>
                </a:gridCol>
                <a:gridCol w="441960">
                  <a:extLst>
                    <a:ext uri="{9D8B030D-6E8A-4147-A177-3AD203B41FA5}">
                      <a16:colId xmlns:a16="http://schemas.microsoft.com/office/drawing/2014/main" val="3619796020"/>
                    </a:ext>
                  </a:extLst>
                </a:gridCol>
                <a:gridCol w="441960">
                  <a:extLst>
                    <a:ext uri="{9D8B030D-6E8A-4147-A177-3AD203B41FA5}">
                      <a16:colId xmlns:a16="http://schemas.microsoft.com/office/drawing/2014/main" val="1586701088"/>
                    </a:ext>
                  </a:extLst>
                </a:gridCol>
                <a:gridCol w="441960">
                  <a:extLst>
                    <a:ext uri="{9D8B030D-6E8A-4147-A177-3AD203B41FA5}">
                      <a16:colId xmlns:a16="http://schemas.microsoft.com/office/drawing/2014/main" val="503568321"/>
                    </a:ext>
                  </a:extLst>
                </a:gridCol>
                <a:gridCol w="441960">
                  <a:extLst>
                    <a:ext uri="{9D8B030D-6E8A-4147-A177-3AD203B41FA5}">
                      <a16:colId xmlns:a16="http://schemas.microsoft.com/office/drawing/2014/main" val="3867812114"/>
                    </a:ext>
                  </a:extLst>
                </a:gridCol>
                <a:gridCol w="441960">
                  <a:extLst>
                    <a:ext uri="{9D8B030D-6E8A-4147-A177-3AD203B41FA5}">
                      <a16:colId xmlns:a16="http://schemas.microsoft.com/office/drawing/2014/main" val="3177799916"/>
                    </a:ext>
                  </a:extLst>
                </a:gridCol>
                <a:gridCol w="441960">
                  <a:extLst>
                    <a:ext uri="{9D8B030D-6E8A-4147-A177-3AD203B41FA5}">
                      <a16:colId xmlns:a16="http://schemas.microsoft.com/office/drawing/2014/main" val="902527314"/>
                    </a:ext>
                  </a:extLst>
                </a:gridCol>
                <a:gridCol w="441960">
                  <a:extLst>
                    <a:ext uri="{9D8B030D-6E8A-4147-A177-3AD203B41FA5}">
                      <a16:colId xmlns:a16="http://schemas.microsoft.com/office/drawing/2014/main" val="365883372"/>
                    </a:ext>
                  </a:extLst>
                </a:gridCol>
                <a:gridCol w="441960">
                  <a:extLst>
                    <a:ext uri="{9D8B030D-6E8A-4147-A177-3AD203B41FA5}">
                      <a16:colId xmlns:a16="http://schemas.microsoft.com/office/drawing/2014/main" val="930960302"/>
                    </a:ext>
                  </a:extLst>
                </a:gridCol>
                <a:gridCol w="441960">
                  <a:extLst>
                    <a:ext uri="{9D8B030D-6E8A-4147-A177-3AD203B41FA5}">
                      <a16:colId xmlns:a16="http://schemas.microsoft.com/office/drawing/2014/main" val="346251784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833651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4445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5002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8737561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9540611"/>
                  </a:ext>
                </a:extLst>
              </a:tr>
            </a:tbl>
          </a:graphicData>
        </a:graphic>
      </p:graphicFrame>
      <p:graphicFrame>
        <p:nvGraphicFramePr>
          <p:cNvPr id="6" name="Table 5">
            <a:extLst>
              <a:ext uri="{FF2B5EF4-FFF2-40B4-BE49-F238E27FC236}">
                <a16:creationId xmlns:a16="http://schemas.microsoft.com/office/drawing/2014/main" id="{9D5E1D05-1476-AE4F-682B-63AFA25E6BD9}"/>
              </a:ext>
            </a:extLst>
          </p:cNvPr>
          <p:cNvGraphicFramePr>
            <a:graphicFrameLocks noGrp="1"/>
          </p:cNvGraphicFramePr>
          <p:nvPr>
            <p:extLst>
              <p:ext uri="{D42A27DB-BD31-4B8C-83A1-F6EECF244321}">
                <p14:modId xmlns:p14="http://schemas.microsoft.com/office/powerpoint/2010/main" val="2610125487"/>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17252345"/>
                    </a:ext>
                  </a:extLst>
                </a:gridCol>
                <a:gridCol w="441960">
                  <a:extLst>
                    <a:ext uri="{9D8B030D-6E8A-4147-A177-3AD203B41FA5}">
                      <a16:colId xmlns:a16="http://schemas.microsoft.com/office/drawing/2014/main" val="3619796020"/>
                    </a:ext>
                  </a:extLst>
                </a:gridCol>
                <a:gridCol w="441960">
                  <a:extLst>
                    <a:ext uri="{9D8B030D-6E8A-4147-A177-3AD203B41FA5}">
                      <a16:colId xmlns:a16="http://schemas.microsoft.com/office/drawing/2014/main" val="1586701088"/>
                    </a:ext>
                  </a:extLst>
                </a:gridCol>
                <a:gridCol w="441960">
                  <a:extLst>
                    <a:ext uri="{9D8B030D-6E8A-4147-A177-3AD203B41FA5}">
                      <a16:colId xmlns:a16="http://schemas.microsoft.com/office/drawing/2014/main" val="503568321"/>
                    </a:ext>
                  </a:extLst>
                </a:gridCol>
                <a:gridCol w="441960">
                  <a:extLst>
                    <a:ext uri="{9D8B030D-6E8A-4147-A177-3AD203B41FA5}">
                      <a16:colId xmlns:a16="http://schemas.microsoft.com/office/drawing/2014/main" val="3867812114"/>
                    </a:ext>
                  </a:extLst>
                </a:gridCol>
                <a:gridCol w="441960">
                  <a:extLst>
                    <a:ext uri="{9D8B030D-6E8A-4147-A177-3AD203B41FA5}">
                      <a16:colId xmlns:a16="http://schemas.microsoft.com/office/drawing/2014/main" val="3177799916"/>
                    </a:ext>
                  </a:extLst>
                </a:gridCol>
                <a:gridCol w="441960">
                  <a:extLst>
                    <a:ext uri="{9D8B030D-6E8A-4147-A177-3AD203B41FA5}">
                      <a16:colId xmlns:a16="http://schemas.microsoft.com/office/drawing/2014/main" val="902527314"/>
                    </a:ext>
                  </a:extLst>
                </a:gridCol>
                <a:gridCol w="441960">
                  <a:extLst>
                    <a:ext uri="{9D8B030D-6E8A-4147-A177-3AD203B41FA5}">
                      <a16:colId xmlns:a16="http://schemas.microsoft.com/office/drawing/2014/main" val="365883372"/>
                    </a:ext>
                  </a:extLst>
                </a:gridCol>
                <a:gridCol w="441960">
                  <a:extLst>
                    <a:ext uri="{9D8B030D-6E8A-4147-A177-3AD203B41FA5}">
                      <a16:colId xmlns:a16="http://schemas.microsoft.com/office/drawing/2014/main" val="930960302"/>
                    </a:ext>
                  </a:extLst>
                </a:gridCol>
                <a:gridCol w="441960">
                  <a:extLst>
                    <a:ext uri="{9D8B030D-6E8A-4147-A177-3AD203B41FA5}">
                      <a16:colId xmlns:a16="http://schemas.microsoft.com/office/drawing/2014/main" val="346251784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833651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64445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5002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8737561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9540611"/>
                  </a:ext>
                </a:extLst>
              </a:tr>
            </a:tbl>
          </a:graphicData>
        </a:graphic>
      </p:graphicFrame>
      <p:graphicFrame>
        <p:nvGraphicFramePr>
          <p:cNvPr id="7" name="Table 6">
            <a:extLst>
              <a:ext uri="{FF2B5EF4-FFF2-40B4-BE49-F238E27FC236}">
                <a16:creationId xmlns:a16="http://schemas.microsoft.com/office/drawing/2014/main" id="{8A605EB2-1414-EB72-3902-DB4F561FF7E5}"/>
              </a:ext>
            </a:extLst>
          </p:cNvPr>
          <p:cNvGraphicFramePr>
            <a:graphicFrameLocks noGrp="1"/>
          </p:cNvGraphicFramePr>
          <p:nvPr>
            <p:extLst>
              <p:ext uri="{D42A27DB-BD31-4B8C-83A1-F6EECF244321}">
                <p14:modId xmlns:p14="http://schemas.microsoft.com/office/powerpoint/2010/main" val="1361449449"/>
              </p:ext>
            </p:extLst>
          </p:nvPr>
        </p:nvGraphicFramePr>
        <p:xfrm>
          <a:off x="1524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917252345"/>
                    </a:ext>
                  </a:extLst>
                </a:gridCol>
                <a:gridCol w="441960">
                  <a:extLst>
                    <a:ext uri="{9D8B030D-6E8A-4147-A177-3AD203B41FA5}">
                      <a16:colId xmlns:a16="http://schemas.microsoft.com/office/drawing/2014/main" val="3619796020"/>
                    </a:ext>
                  </a:extLst>
                </a:gridCol>
                <a:gridCol w="441960">
                  <a:extLst>
                    <a:ext uri="{9D8B030D-6E8A-4147-A177-3AD203B41FA5}">
                      <a16:colId xmlns:a16="http://schemas.microsoft.com/office/drawing/2014/main" val="1586701088"/>
                    </a:ext>
                  </a:extLst>
                </a:gridCol>
                <a:gridCol w="441960">
                  <a:extLst>
                    <a:ext uri="{9D8B030D-6E8A-4147-A177-3AD203B41FA5}">
                      <a16:colId xmlns:a16="http://schemas.microsoft.com/office/drawing/2014/main" val="503568321"/>
                    </a:ext>
                  </a:extLst>
                </a:gridCol>
                <a:gridCol w="441960">
                  <a:extLst>
                    <a:ext uri="{9D8B030D-6E8A-4147-A177-3AD203B41FA5}">
                      <a16:colId xmlns:a16="http://schemas.microsoft.com/office/drawing/2014/main" val="3867812114"/>
                    </a:ext>
                  </a:extLst>
                </a:gridCol>
                <a:gridCol w="441960">
                  <a:extLst>
                    <a:ext uri="{9D8B030D-6E8A-4147-A177-3AD203B41FA5}">
                      <a16:colId xmlns:a16="http://schemas.microsoft.com/office/drawing/2014/main" val="3177799916"/>
                    </a:ext>
                  </a:extLst>
                </a:gridCol>
                <a:gridCol w="441960">
                  <a:extLst>
                    <a:ext uri="{9D8B030D-6E8A-4147-A177-3AD203B41FA5}">
                      <a16:colId xmlns:a16="http://schemas.microsoft.com/office/drawing/2014/main" val="902527314"/>
                    </a:ext>
                  </a:extLst>
                </a:gridCol>
                <a:gridCol w="441960">
                  <a:extLst>
                    <a:ext uri="{9D8B030D-6E8A-4147-A177-3AD203B41FA5}">
                      <a16:colId xmlns:a16="http://schemas.microsoft.com/office/drawing/2014/main" val="365883372"/>
                    </a:ext>
                  </a:extLst>
                </a:gridCol>
                <a:gridCol w="441960">
                  <a:extLst>
                    <a:ext uri="{9D8B030D-6E8A-4147-A177-3AD203B41FA5}">
                      <a16:colId xmlns:a16="http://schemas.microsoft.com/office/drawing/2014/main" val="930960302"/>
                    </a:ext>
                  </a:extLst>
                </a:gridCol>
                <a:gridCol w="441960">
                  <a:extLst>
                    <a:ext uri="{9D8B030D-6E8A-4147-A177-3AD203B41FA5}">
                      <a16:colId xmlns:a16="http://schemas.microsoft.com/office/drawing/2014/main" val="3462517843"/>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9833651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644459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500263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8737561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9540611"/>
                  </a:ext>
                </a:extLst>
              </a:tr>
            </a:tbl>
          </a:graphicData>
        </a:graphic>
      </p:graphicFrame>
    </p:spTree>
    <p:extLst>
      <p:ext uri="{BB962C8B-B14F-4D97-AF65-F5344CB8AC3E}">
        <p14:creationId xmlns:p14="http://schemas.microsoft.com/office/powerpoint/2010/main" val="28708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77537B-59D2-49B6-F0EE-BEC560B8D17F}"/>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0" y="0"/>
            <a:ext cx="4495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0716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F9A891-BF10-6FEC-F6EB-A5F21DA90DB5}"/>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0" y="0"/>
            <a:ext cx="4495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98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3052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1439814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“Ready to Draw”</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CCCE97-02E8-2E51-E0F5-69DC6464C27F}"/>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0" y="0"/>
            <a:ext cx="4495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B8792-F810-D7D5-DD6E-23A7FD8DF2EB}"/>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0" y="0"/>
            <a:ext cx="44958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1 less than </a:t>
            </a:r>
          </a:p>
          <a:p>
            <a:pPr algn="ctr"/>
            <a:r>
              <a:rPr lang="en-US" sz="2000" b="1" dirty="0">
                <a:solidFill>
                  <a:schemeClr val="tx1"/>
                </a:solidFill>
              </a:rPr>
              <a:t>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has more than </a:t>
            </a:r>
          </a:p>
          <a:p>
            <a:pPr algn="ctr"/>
            <a:r>
              <a:rPr lang="en-US" sz="2000" b="1" dirty="0">
                <a:solidFill>
                  <a:schemeClr val="tx1"/>
                </a:solidFill>
              </a:rPr>
              <a:t>4 factors.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77537B-59D2-49B6-F0EE-BEC560B8D17F}"/>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0" y="0"/>
            <a:ext cx="44958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F9A891-BF10-6FEC-F6EB-A5F21DA90DB5}"/>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0" y="0"/>
            <a:ext cx="44958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98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“Ready to Draw”</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364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CCCE97-02E8-2E51-E0F5-69DC6464C27F}"/>
              </a:ext>
            </a:extLst>
          </p:cNvPr>
          <p:cNvPicPr>
            <a:picLocks noChangeAspect="1"/>
          </p:cNvPicPr>
          <p:nvPr/>
        </p:nvPicPr>
        <p:blipFill rotWithShape="1">
          <a:blip r:embed="rId2">
            <a:extLst>
              <a:ext uri="{28A0092B-C50C-407E-A947-70E740481C1C}">
                <a14:useLocalDpi xmlns:a14="http://schemas.microsoft.com/office/drawing/2010/main" val="0"/>
              </a:ext>
            </a:extLst>
          </a:blip>
          <a:srcRect r="50833"/>
          <a:stretch/>
        </p:blipFill>
        <p:spPr>
          <a:xfrm>
            <a:off x="0" y="0"/>
            <a:ext cx="44958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2422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9964</TotalTime>
  <Words>2282</Words>
  <Application>Microsoft Office PowerPoint</Application>
  <PresentationFormat>On-screen Show (4:3)</PresentationFormat>
  <Paragraphs>593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191</cp:revision>
  <dcterms:created xsi:type="dcterms:W3CDTF">2020-11-09T02:38:45Z</dcterms:created>
  <dcterms:modified xsi:type="dcterms:W3CDTF">2024-01-15T21:24:10Z</dcterms:modified>
</cp:coreProperties>
</file>