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2" r:id="rId9"/>
    <p:sldId id="1663" r:id="rId10"/>
    <p:sldId id="1664" r:id="rId11"/>
    <p:sldId id="1665" r:id="rId12"/>
    <p:sldId id="1666" r:id="rId13"/>
    <p:sldId id="1682" r:id="rId14"/>
    <p:sldId id="1668" r:id="rId15"/>
    <p:sldId id="1669" r:id="rId16"/>
    <p:sldId id="1674" r:id="rId17"/>
    <p:sldId id="1671" r:id="rId18"/>
    <p:sldId id="1672"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79726-7E85-764F-A885-2627BF6CC973}"/>
              </a:ext>
            </a:extLst>
          </p:cNvPr>
          <p:cNvPicPr>
            <a:picLocks noChangeAspect="1"/>
          </p:cNvPicPr>
          <p:nvPr/>
        </p:nvPicPr>
        <p:blipFill rotWithShape="1">
          <a:blip r:embed="rId2">
            <a:extLst>
              <a:ext uri="{28A0092B-C50C-407E-A947-70E740481C1C}">
                <a14:useLocalDpi xmlns:a14="http://schemas.microsoft.com/office/drawing/2010/main" val="0"/>
              </a:ext>
            </a:extLst>
          </a:blip>
          <a:srcRect t="2281" r="50000"/>
          <a:stretch/>
        </p:blipFill>
        <p:spPr>
          <a:xfrm>
            <a:off x="0" y="-1"/>
            <a:ext cx="4572000" cy="670157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 </a:t>
            </a:r>
          </a:p>
          <a:p>
            <a:pPr algn="ctr"/>
            <a:r>
              <a:rPr lang="en-US" b="1" dirty="0">
                <a:solidFill>
                  <a:schemeClr val="tx1"/>
                </a:solidFill>
              </a:rPr>
              <a:t>or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22.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B9A73DE-8475-934F-57B6-5582A4D6A756}"/>
              </a:ext>
            </a:extLst>
          </p:cNvPr>
          <p:cNvGraphicFramePr>
            <a:graphicFrameLocks noGrp="1"/>
          </p:cNvGraphicFramePr>
          <p:nvPr>
            <p:extLst>
              <p:ext uri="{D42A27DB-BD31-4B8C-83A1-F6EECF244321}">
                <p14:modId xmlns:p14="http://schemas.microsoft.com/office/powerpoint/2010/main" val="399034736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1403"/>
                  </a:ext>
                </a:extLst>
              </a:tr>
            </a:tbl>
          </a:graphicData>
        </a:graphic>
      </p:graphicFrame>
    </p:spTree>
    <p:extLst>
      <p:ext uri="{BB962C8B-B14F-4D97-AF65-F5344CB8AC3E}">
        <p14:creationId xmlns:p14="http://schemas.microsoft.com/office/powerpoint/2010/main" val="69645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F3869-54A8-1F25-EDB7-4DDBA654A2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26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1631-003D-0524-10C0-A3CBC3C53F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254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67489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379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07870-84BD-2B7F-5651-AC310A2A52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7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79726-7E85-764F-A885-2627BF6CC973}"/>
              </a:ext>
            </a:extLst>
          </p:cNvPr>
          <p:cNvPicPr>
            <a:picLocks noChangeAspect="1"/>
          </p:cNvPicPr>
          <p:nvPr/>
        </p:nvPicPr>
        <p:blipFill rotWithShape="1">
          <a:blip r:embed="rId2">
            <a:extLst>
              <a:ext uri="{28A0092B-C50C-407E-A947-70E740481C1C}">
                <a14:useLocalDpi xmlns:a14="http://schemas.microsoft.com/office/drawing/2010/main" val="0"/>
              </a:ext>
            </a:extLst>
          </a:blip>
          <a:srcRect t="2281" r="50000"/>
          <a:stretch/>
        </p:blipFill>
        <p:spPr>
          <a:xfrm>
            <a:off x="0" y="-1"/>
            <a:ext cx="4572000" cy="670157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 </a:t>
            </a:r>
          </a:p>
          <a:p>
            <a:pPr algn="ctr"/>
            <a:r>
              <a:rPr lang="en-US" b="1" dirty="0">
                <a:solidFill>
                  <a:schemeClr val="tx1"/>
                </a:solidFill>
              </a:rPr>
              <a:t>or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22.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B9A73DE-8475-934F-57B6-5582A4D6A756}"/>
              </a:ext>
            </a:extLst>
          </p:cNvPr>
          <p:cNvGraphicFramePr>
            <a:graphicFrameLocks noGrp="1"/>
          </p:cNvGraphicFramePr>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1403"/>
                  </a:ext>
                </a:extLst>
              </a:tr>
            </a:tbl>
          </a:graphicData>
        </a:graphic>
      </p:graphicFrame>
      <p:graphicFrame>
        <p:nvGraphicFramePr>
          <p:cNvPr id="4" name="Table 3">
            <a:extLst>
              <a:ext uri="{FF2B5EF4-FFF2-40B4-BE49-F238E27FC236}">
                <a16:creationId xmlns:a16="http://schemas.microsoft.com/office/drawing/2014/main" id="{3FE43DBA-D8DF-1A97-6D11-29C7316788AB}"/>
              </a:ext>
            </a:extLst>
          </p:cNvPr>
          <p:cNvGraphicFramePr>
            <a:graphicFrameLocks noGrp="1"/>
          </p:cNvGraphicFramePr>
          <p:nvPr>
            <p:extLst>
              <p:ext uri="{D42A27DB-BD31-4B8C-83A1-F6EECF244321}">
                <p14:modId xmlns:p14="http://schemas.microsoft.com/office/powerpoint/2010/main" val="510147659"/>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1403"/>
                  </a:ext>
                </a:extLst>
              </a:tr>
            </a:tbl>
          </a:graphicData>
        </a:graphic>
      </p:graphicFrame>
      <p:graphicFrame>
        <p:nvGraphicFramePr>
          <p:cNvPr id="5" name="Table 4">
            <a:extLst>
              <a:ext uri="{FF2B5EF4-FFF2-40B4-BE49-F238E27FC236}">
                <a16:creationId xmlns:a16="http://schemas.microsoft.com/office/drawing/2014/main" id="{6A8B5D19-A802-96D8-3CE2-4C827B40B9FE}"/>
              </a:ext>
            </a:extLst>
          </p:cNvPr>
          <p:cNvGraphicFramePr>
            <a:graphicFrameLocks noGrp="1"/>
          </p:cNvGraphicFramePr>
          <p:nvPr>
            <p:extLst>
              <p:ext uri="{D42A27DB-BD31-4B8C-83A1-F6EECF244321}">
                <p14:modId xmlns:p14="http://schemas.microsoft.com/office/powerpoint/2010/main" val="3108222928"/>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351403"/>
                  </a:ext>
                </a:extLst>
              </a:tr>
            </a:tbl>
          </a:graphicData>
        </a:graphic>
      </p:graphicFrame>
      <p:graphicFrame>
        <p:nvGraphicFramePr>
          <p:cNvPr id="6" name="Table 5">
            <a:extLst>
              <a:ext uri="{FF2B5EF4-FFF2-40B4-BE49-F238E27FC236}">
                <a16:creationId xmlns:a16="http://schemas.microsoft.com/office/drawing/2014/main" id="{75C54220-31AD-2F13-E197-DA23D383CF8A}"/>
              </a:ext>
            </a:extLst>
          </p:cNvPr>
          <p:cNvGraphicFramePr>
            <a:graphicFrameLocks noGrp="1"/>
          </p:cNvGraphicFramePr>
          <p:nvPr>
            <p:extLst>
              <p:ext uri="{D42A27DB-BD31-4B8C-83A1-F6EECF244321}">
                <p14:modId xmlns:p14="http://schemas.microsoft.com/office/powerpoint/2010/main" val="40910511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55351403"/>
                  </a:ext>
                </a:extLst>
              </a:tr>
            </a:tbl>
          </a:graphicData>
        </a:graphic>
      </p:graphicFrame>
      <p:graphicFrame>
        <p:nvGraphicFramePr>
          <p:cNvPr id="7" name="Table 6">
            <a:extLst>
              <a:ext uri="{FF2B5EF4-FFF2-40B4-BE49-F238E27FC236}">
                <a16:creationId xmlns:a16="http://schemas.microsoft.com/office/drawing/2014/main" id="{83A2AAD6-FD72-83ED-D4B1-F7811E99C3F4}"/>
              </a:ext>
            </a:extLst>
          </p:cNvPr>
          <p:cNvGraphicFramePr>
            <a:graphicFrameLocks noGrp="1"/>
          </p:cNvGraphicFramePr>
          <p:nvPr>
            <p:extLst>
              <p:ext uri="{D42A27DB-BD31-4B8C-83A1-F6EECF244321}">
                <p14:modId xmlns:p14="http://schemas.microsoft.com/office/powerpoint/2010/main" val="1383497604"/>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55351403"/>
                  </a:ext>
                </a:extLst>
              </a:tr>
            </a:tbl>
          </a:graphicData>
        </a:graphic>
      </p:graphicFrame>
      <p:graphicFrame>
        <p:nvGraphicFramePr>
          <p:cNvPr id="8" name="Table 7">
            <a:extLst>
              <a:ext uri="{FF2B5EF4-FFF2-40B4-BE49-F238E27FC236}">
                <a16:creationId xmlns:a16="http://schemas.microsoft.com/office/drawing/2014/main" id="{EB462B38-E79D-4BDF-3313-041C224C2D84}"/>
              </a:ext>
            </a:extLst>
          </p:cNvPr>
          <p:cNvGraphicFramePr>
            <a:graphicFrameLocks noGrp="1"/>
          </p:cNvGraphicFramePr>
          <p:nvPr>
            <p:extLst>
              <p:ext uri="{D42A27DB-BD31-4B8C-83A1-F6EECF244321}">
                <p14:modId xmlns:p14="http://schemas.microsoft.com/office/powerpoint/2010/main" val="4127380120"/>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683022025"/>
                    </a:ext>
                  </a:extLst>
                </a:gridCol>
                <a:gridCol w="441960">
                  <a:extLst>
                    <a:ext uri="{9D8B030D-6E8A-4147-A177-3AD203B41FA5}">
                      <a16:colId xmlns:a16="http://schemas.microsoft.com/office/drawing/2014/main" val="3903514702"/>
                    </a:ext>
                  </a:extLst>
                </a:gridCol>
                <a:gridCol w="441960">
                  <a:extLst>
                    <a:ext uri="{9D8B030D-6E8A-4147-A177-3AD203B41FA5}">
                      <a16:colId xmlns:a16="http://schemas.microsoft.com/office/drawing/2014/main" val="971981776"/>
                    </a:ext>
                  </a:extLst>
                </a:gridCol>
                <a:gridCol w="441960">
                  <a:extLst>
                    <a:ext uri="{9D8B030D-6E8A-4147-A177-3AD203B41FA5}">
                      <a16:colId xmlns:a16="http://schemas.microsoft.com/office/drawing/2014/main" val="3170389727"/>
                    </a:ext>
                  </a:extLst>
                </a:gridCol>
                <a:gridCol w="441960">
                  <a:extLst>
                    <a:ext uri="{9D8B030D-6E8A-4147-A177-3AD203B41FA5}">
                      <a16:colId xmlns:a16="http://schemas.microsoft.com/office/drawing/2014/main" val="886014744"/>
                    </a:ext>
                  </a:extLst>
                </a:gridCol>
                <a:gridCol w="441960">
                  <a:extLst>
                    <a:ext uri="{9D8B030D-6E8A-4147-A177-3AD203B41FA5}">
                      <a16:colId xmlns:a16="http://schemas.microsoft.com/office/drawing/2014/main" val="3350370627"/>
                    </a:ext>
                  </a:extLst>
                </a:gridCol>
                <a:gridCol w="441960">
                  <a:extLst>
                    <a:ext uri="{9D8B030D-6E8A-4147-A177-3AD203B41FA5}">
                      <a16:colId xmlns:a16="http://schemas.microsoft.com/office/drawing/2014/main" val="3525138606"/>
                    </a:ext>
                  </a:extLst>
                </a:gridCol>
                <a:gridCol w="441960">
                  <a:extLst>
                    <a:ext uri="{9D8B030D-6E8A-4147-A177-3AD203B41FA5}">
                      <a16:colId xmlns:a16="http://schemas.microsoft.com/office/drawing/2014/main" val="3687205508"/>
                    </a:ext>
                  </a:extLst>
                </a:gridCol>
                <a:gridCol w="441960">
                  <a:extLst>
                    <a:ext uri="{9D8B030D-6E8A-4147-A177-3AD203B41FA5}">
                      <a16:colId xmlns:a16="http://schemas.microsoft.com/office/drawing/2014/main" val="4185793258"/>
                    </a:ext>
                  </a:extLst>
                </a:gridCol>
                <a:gridCol w="441960">
                  <a:extLst>
                    <a:ext uri="{9D8B030D-6E8A-4147-A177-3AD203B41FA5}">
                      <a16:colId xmlns:a16="http://schemas.microsoft.com/office/drawing/2014/main" val="247769072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977743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013890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890486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55351403"/>
                  </a:ext>
                </a:extLst>
              </a:tr>
            </a:tbl>
          </a:graphicData>
        </a:graphic>
      </p:graphicFrame>
    </p:spTree>
    <p:extLst>
      <p:ext uri="{BB962C8B-B14F-4D97-AF65-F5344CB8AC3E}">
        <p14:creationId xmlns:p14="http://schemas.microsoft.com/office/powerpoint/2010/main" val="33704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F3869-54A8-1F25-EDB7-4DDBA654A2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04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1631-003D-0524-10C0-A3CBC3C53F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936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73578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07870-84BD-2B7F-5651-AC310A2A52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79726-7E85-764F-A885-2627BF6CC97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50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a:t>
            </a:r>
          </a:p>
          <a:p>
            <a:pPr algn="ctr"/>
            <a:r>
              <a:rPr lang="en-US" b="1" dirty="0">
                <a:solidFill>
                  <a:schemeClr val="tx1"/>
                </a:solidFill>
              </a:rPr>
              <a:t>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 </a:t>
            </a:r>
          </a:p>
          <a:p>
            <a:pPr algn="ctr"/>
            <a:r>
              <a:rPr lang="en-US" b="1" dirty="0">
                <a:solidFill>
                  <a:schemeClr val="tx1"/>
                </a:solidFill>
              </a:rPr>
              <a:t>or a multiple of 11.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Two of the remaining numbers </a:t>
            </a:r>
          </a:p>
          <a:p>
            <a:pPr algn="ctr"/>
            <a:r>
              <a:rPr lang="en-US" b="1" dirty="0">
                <a:solidFill>
                  <a:schemeClr val="tx1"/>
                </a:solidFill>
              </a:rPr>
              <a:t>have a difference of 22.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F3869-54A8-1F25-EDB7-4DDBA654A2A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C1631-003D-0524-10C0-A3CBC3C53F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58 clasps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Difference </a:t>
            </a:r>
          </a:p>
          <a:p>
            <a:r>
              <a:rPr lang="en-US" sz="6000" b="1" dirty="0">
                <a:solidFill>
                  <a:srgbClr val="FFFF00"/>
                </a:solidFill>
              </a:rPr>
              <a:t>Between the Clasps”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5898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07870-84BD-2B7F-5651-AC310A2A52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clasps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61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9945</TotalTime>
  <Words>2355</Words>
  <Application>Microsoft Office PowerPoint</Application>
  <PresentationFormat>On-screen Show (4:3)</PresentationFormat>
  <Paragraphs>594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2024-01-09T03:22:43Z</dcterms:modified>
</cp:coreProperties>
</file>