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2" r:id="rId2"/>
    <p:sldId id="257" r:id="rId3"/>
    <p:sldId id="258" r:id="rId4"/>
    <p:sldId id="259" r:id="rId5"/>
    <p:sldId id="260" r:id="rId6"/>
    <p:sldId id="261" r:id="rId7"/>
    <p:sldId id="1683" r:id="rId8"/>
    <p:sldId id="1663" r:id="rId9"/>
    <p:sldId id="1664" r:id="rId10"/>
    <p:sldId id="1665" r:id="rId11"/>
    <p:sldId id="1666" r:id="rId12"/>
    <p:sldId id="1667" r:id="rId13"/>
    <p:sldId id="1684" r:id="rId14"/>
    <p:sldId id="1669" r:id="rId15"/>
    <p:sldId id="1670" r:id="rId16"/>
    <p:sldId id="1675" r:id="rId17"/>
    <p:sldId id="1672" r:id="rId18"/>
    <p:sldId id="1673" r:id="rId19"/>
    <p:sldId id="16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51135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95145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24444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7A8B7-F5D1-C414-DDBA-7C76FAA79E75}"/>
              </a:ext>
            </a:extLst>
          </p:cNvPr>
          <p:cNvPicPr>
            <a:picLocks noChangeAspect="1"/>
          </p:cNvPicPr>
          <p:nvPr/>
        </p:nvPicPr>
        <p:blipFill rotWithShape="1">
          <a:blip r:embed="rId2">
            <a:extLst>
              <a:ext uri="{28A0092B-C50C-407E-A947-70E740481C1C}">
                <a14:useLocalDpi xmlns:a14="http://schemas.microsoft.com/office/drawing/2010/main" val="0"/>
              </a:ext>
            </a:extLst>
          </a:blip>
          <a:srcRect t="2325" r="50000"/>
          <a:stretch/>
        </p:blipFill>
        <p:spPr>
          <a:xfrm>
            <a:off x="152400" y="0"/>
            <a:ext cx="4368800" cy="6400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34 and 70, but it is not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¼ of 5² is 5.25, eliminate 61.</a:t>
            </a:r>
          </a:p>
          <a:p>
            <a:pPr algn="ctr"/>
            <a:r>
              <a:rPr lang="en-US" sz="2000" b="1" dirty="0">
                <a:solidFill>
                  <a:schemeClr val="tx1"/>
                </a:solidFill>
              </a:rPr>
              <a:t>If ¼ of 5² is 6.25, eliminate 49.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003734-7E72-0D68-E4B2-5FBCBB08E046}"/>
              </a:ext>
            </a:extLst>
          </p:cNvPr>
          <p:cNvGraphicFramePr>
            <a:graphicFrameLocks noGrp="1"/>
          </p:cNvGraphicFramePr>
          <p:nvPr>
            <p:extLst>
              <p:ext uri="{D42A27DB-BD31-4B8C-83A1-F6EECF244321}">
                <p14:modId xmlns:p14="http://schemas.microsoft.com/office/powerpoint/2010/main" val="152396164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302388"/>
                  </a:ext>
                </a:extLst>
              </a:tr>
            </a:tbl>
          </a:graphicData>
        </a:graphic>
      </p:graphicFrame>
    </p:spTree>
    <p:extLst>
      <p:ext uri="{BB962C8B-B14F-4D97-AF65-F5344CB8AC3E}">
        <p14:creationId xmlns:p14="http://schemas.microsoft.com/office/powerpoint/2010/main" val="42777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AAE2E-EBA4-583C-C44A-3D378BAB3B0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695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69F2A-8632-5582-53E7-87BB90B89C7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61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43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5845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Exponent </a:t>
            </a:r>
          </a:p>
          <a:p>
            <a:r>
              <a:rPr lang="en-US" sz="6000" b="1" dirty="0">
                <a:solidFill>
                  <a:srgbClr val="FFFF00"/>
                </a:solidFill>
              </a:rPr>
              <a:t>and The Fraction”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599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02E99-1833-6450-9702-E45C2BE688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437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7A8B7-F5D1-C414-DDBA-7C76FAA79E75}"/>
              </a:ext>
            </a:extLst>
          </p:cNvPr>
          <p:cNvPicPr>
            <a:picLocks noChangeAspect="1"/>
          </p:cNvPicPr>
          <p:nvPr/>
        </p:nvPicPr>
        <p:blipFill rotWithShape="1">
          <a:blip r:embed="rId2">
            <a:extLst>
              <a:ext uri="{28A0092B-C50C-407E-A947-70E740481C1C}">
                <a14:useLocalDpi xmlns:a14="http://schemas.microsoft.com/office/drawing/2010/main" val="0"/>
              </a:ext>
            </a:extLst>
          </a:blip>
          <a:srcRect t="2325" r="50000"/>
          <a:stretch/>
        </p:blipFill>
        <p:spPr>
          <a:xfrm>
            <a:off x="152400" y="0"/>
            <a:ext cx="4368800" cy="6400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34 and 70, but it is not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¼ of 5² is 5.25, eliminate 61.</a:t>
            </a:r>
          </a:p>
          <a:p>
            <a:pPr algn="ctr"/>
            <a:r>
              <a:rPr lang="en-US" sz="2000" b="1" dirty="0">
                <a:solidFill>
                  <a:schemeClr val="tx1"/>
                </a:solidFill>
              </a:rPr>
              <a:t>If ¼ of 5² is 6.25, eliminate 49.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003734-7E72-0D68-E4B2-5FBCBB08E046}"/>
              </a:ext>
            </a:extLst>
          </p:cNvPr>
          <p:cNvGraphicFramePr>
            <a:graphicFrameLocks noGrp="1"/>
          </p:cNvGraphicFramePr>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302388"/>
                  </a:ext>
                </a:extLst>
              </a:tr>
            </a:tbl>
          </a:graphicData>
        </a:graphic>
      </p:graphicFrame>
      <p:graphicFrame>
        <p:nvGraphicFramePr>
          <p:cNvPr id="4" name="Table 3">
            <a:extLst>
              <a:ext uri="{FF2B5EF4-FFF2-40B4-BE49-F238E27FC236}">
                <a16:creationId xmlns:a16="http://schemas.microsoft.com/office/drawing/2014/main" id="{FC5AFC9C-6192-24D4-6610-83352EE51D20}"/>
              </a:ext>
            </a:extLst>
          </p:cNvPr>
          <p:cNvGraphicFramePr>
            <a:graphicFrameLocks noGrp="1"/>
          </p:cNvGraphicFramePr>
          <p:nvPr>
            <p:extLst>
              <p:ext uri="{D42A27DB-BD31-4B8C-83A1-F6EECF244321}">
                <p14:modId xmlns:p14="http://schemas.microsoft.com/office/powerpoint/2010/main" val="307757084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2302388"/>
                  </a:ext>
                </a:extLst>
              </a:tr>
            </a:tbl>
          </a:graphicData>
        </a:graphic>
      </p:graphicFrame>
      <p:graphicFrame>
        <p:nvGraphicFramePr>
          <p:cNvPr id="5" name="Table 4">
            <a:extLst>
              <a:ext uri="{FF2B5EF4-FFF2-40B4-BE49-F238E27FC236}">
                <a16:creationId xmlns:a16="http://schemas.microsoft.com/office/drawing/2014/main" id="{45A50EE9-6193-AABC-0794-0E4A1E18F6F0}"/>
              </a:ext>
            </a:extLst>
          </p:cNvPr>
          <p:cNvGraphicFramePr>
            <a:graphicFrameLocks noGrp="1"/>
          </p:cNvGraphicFramePr>
          <p:nvPr>
            <p:extLst>
              <p:ext uri="{D42A27DB-BD31-4B8C-83A1-F6EECF244321}">
                <p14:modId xmlns:p14="http://schemas.microsoft.com/office/powerpoint/2010/main" val="256129217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2302388"/>
                  </a:ext>
                </a:extLst>
              </a:tr>
            </a:tbl>
          </a:graphicData>
        </a:graphic>
      </p:graphicFrame>
      <p:graphicFrame>
        <p:nvGraphicFramePr>
          <p:cNvPr id="6" name="Table 5">
            <a:extLst>
              <a:ext uri="{FF2B5EF4-FFF2-40B4-BE49-F238E27FC236}">
                <a16:creationId xmlns:a16="http://schemas.microsoft.com/office/drawing/2014/main" id="{F9D7B77C-B802-B232-3148-22DEA6B4D72F}"/>
              </a:ext>
            </a:extLst>
          </p:cNvPr>
          <p:cNvGraphicFramePr>
            <a:graphicFrameLocks noGrp="1"/>
          </p:cNvGraphicFramePr>
          <p:nvPr>
            <p:extLst>
              <p:ext uri="{D42A27DB-BD31-4B8C-83A1-F6EECF244321}">
                <p14:modId xmlns:p14="http://schemas.microsoft.com/office/powerpoint/2010/main" val="1253136830"/>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2302388"/>
                  </a:ext>
                </a:extLst>
              </a:tr>
            </a:tbl>
          </a:graphicData>
        </a:graphic>
      </p:graphicFrame>
      <p:graphicFrame>
        <p:nvGraphicFramePr>
          <p:cNvPr id="7" name="Table 6">
            <a:extLst>
              <a:ext uri="{FF2B5EF4-FFF2-40B4-BE49-F238E27FC236}">
                <a16:creationId xmlns:a16="http://schemas.microsoft.com/office/drawing/2014/main" id="{2B70B945-D516-8869-6DDE-8DC302319BA6}"/>
              </a:ext>
            </a:extLst>
          </p:cNvPr>
          <p:cNvGraphicFramePr>
            <a:graphicFrameLocks noGrp="1"/>
          </p:cNvGraphicFramePr>
          <p:nvPr>
            <p:extLst>
              <p:ext uri="{D42A27DB-BD31-4B8C-83A1-F6EECF244321}">
                <p14:modId xmlns:p14="http://schemas.microsoft.com/office/powerpoint/2010/main" val="3213214619"/>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2302388"/>
                  </a:ext>
                </a:extLst>
              </a:tr>
            </a:tbl>
          </a:graphicData>
        </a:graphic>
      </p:graphicFrame>
      <p:graphicFrame>
        <p:nvGraphicFramePr>
          <p:cNvPr id="9" name="Table 8">
            <a:extLst>
              <a:ext uri="{FF2B5EF4-FFF2-40B4-BE49-F238E27FC236}">
                <a16:creationId xmlns:a16="http://schemas.microsoft.com/office/drawing/2014/main" id="{D2EA2897-7AED-F7E8-6DA1-56B531C650BD}"/>
              </a:ext>
            </a:extLst>
          </p:cNvPr>
          <p:cNvGraphicFramePr>
            <a:graphicFrameLocks noGrp="1"/>
          </p:cNvGraphicFramePr>
          <p:nvPr>
            <p:extLst>
              <p:ext uri="{D42A27DB-BD31-4B8C-83A1-F6EECF244321}">
                <p14:modId xmlns:p14="http://schemas.microsoft.com/office/powerpoint/2010/main" val="2100524778"/>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10183262"/>
                    </a:ext>
                  </a:extLst>
                </a:gridCol>
                <a:gridCol w="441960">
                  <a:extLst>
                    <a:ext uri="{9D8B030D-6E8A-4147-A177-3AD203B41FA5}">
                      <a16:colId xmlns:a16="http://schemas.microsoft.com/office/drawing/2014/main" val="1723655573"/>
                    </a:ext>
                  </a:extLst>
                </a:gridCol>
                <a:gridCol w="441960">
                  <a:extLst>
                    <a:ext uri="{9D8B030D-6E8A-4147-A177-3AD203B41FA5}">
                      <a16:colId xmlns:a16="http://schemas.microsoft.com/office/drawing/2014/main" val="3706041092"/>
                    </a:ext>
                  </a:extLst>
                </a:gridCol>
                <a:gridCol w="441960">
                  <a:extLst>
                    <a:ext uri="{9D8B030D-6E8A-4147-A177-3AD203B41FA5}">
                      <a16:colId xmlns:a16="http://schemas.microsoft.com/office/drawing/2014/main" val="4077180475"/>
                    </a:ext>
                  </a:extLst>
                </a:gridCol>
                <a:gridCol w="441960">
                  <a:extLst>
                    <a:ext uri="{9D8B030D-6E8A-4147-A177-3AD203B41FA5}">
                      <a16:colId xmlns:a16="http://schemas.microsoft.com/office/drawing/2014/main" val="3369353300"/>
                    </a:ext>
                  </a:extLst>
                </a:gridCol>
                <a:gridCol w="441960">
                  <a:extLst>
                    <a:ext uri="{9D8B030D-6E8A-4147-A177-3AD203B41FA5}">
                      <a16:colId xmlns:a16="http://schemas.microsoft.com/office/drawing/2014/main" val="677098914"/>
                    </a:ext>
                  </a:extLst>
                </a:gridCol>
                <a:gridCol w="441960">
                  <a:extLst>
                    <a:ext uri="{9D8B030D-6E8A-4147-A177-3AD203B41FA5}">
                      <a16:colId xmlns:a16="http://schemas.microsoft.com/office/drawing/2014/main" val="2723469606"/>
                    </a:ext>
                  </a:extLst>
                </a:gridCol>
                <a:gridCol w="441960">
                  <a:extLst>
                    <a:ext uri="{9D8B030D-6E8A-4147-A177-3AD203B41FA5}">
                      <a16:colId xmlns:a16="http://schemas.microsoft.com/office/drawing/2014/main" val="4248670816"/>
                    </a:ext>
                  </a:extLst>
                </a:gridCol>
                <a:gridCol w="441960">
                  <a:extLst>
                    <a:ext uri="{9D8B030D-6E8A-4147-A177-3AD203B41FA5}">
                      <a16:colId xmlns:a16="http://schemas.microsoft.com/office/drawing/2014/main" val="4268463050"/>
                    </a:ext>
                  </a:extLst>
                </a:gridCol>
                <a:gridCol w="441960">
                  <a:extLst>
                    <a:ext uri="{9D8B030D-6E8A-4147-A177-3AD203B41FA5}">
                      <a16:colId xmlns:a16="http://schemas.microsoft.com/office/drawing/2014/main" val="204684712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781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360436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60537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2302388"/>
                  </a:ext>
                </a:extLst>
              </a:tr>
            </a:tbl>
          </a:graphicData>
        </a:graphic>
      </p:graphicFrame>
    </p:spTree>
    <p:extLst>
      <p:ext uri="{BB962C8B-B14F-4D97-AF65-F5344CB8AC3E}">
        <p14:creationId xmlns:p14="http://schemas.microsoft.com/office/powerpoint/2010/main" val="21244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AAE2E-EBA4-583C-C44A-3D378BAB3B0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516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69F2A-8632-5582-53E7-87BB90B89C7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61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059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83170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Exponent </a:t>
            </a:r>
          </a:p>
          <a:p>
            <a:r>
              <a:rPr lang="en-US" sz="6000" b="1" dirty="0">
                <a:solidFill>
                  <a:srgbClr val="FFFF00"/>
                </a:solidFill>
              </a:rPr>
              <a:t>and The Fraction”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02E99-1833-6450-9702-E45C2BE688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7A8B7-F5D1-C414-DDBA-7C76FAA79E7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34 and 70, but it is not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¼ of 5² is 5.25, eliminate 61.</a:t>
            </a:r>
          </a:p>
          <a:p>
            <a:pPr algn="ctr"/>
            <a:r>
              <a:rPr lang="en-US" sz="2000" b="1" dirty="0">
                <a:solidFill>
                  <a:schemeClr val="tx1"/>
                </a:solidFill>
              </a:rPr>
              <a:t>If ¼ of 5² is 6.25, eliminate 49.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AAE2E-EBA4-583C-C44A-3D378BAB3B0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69F2A-8632-5582-53E7-87BB90B89C7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61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72176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Exponent </a:t>
            </a:r>
          </a:p>
          <a:p>
            <a:r>
              <a:rPr lang="en-US" sz="6000" b="1" dirty="0">
                <a:solidFill>
                  <a:srgbClr val="FFFF00"/>
                </a:solidFill>
              </a:rPr>
              <a:t>and The Fraction”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417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02E99-1833-6450-9702-E45C2BE6885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9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9960</TotalTime>
  <Words>2364</Words>
  <Application>Microsoft Office PowerPoint</Application>
  <PresentationFormat>On-screen Show (4:3)</PresentationFormat>
  <Paragraphs>585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2023-12-14T00:51:43Z</dcterms:modified>
</cp:coreProperties>
</file>