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57" r:id="rId9"/>
    <p:sldId id="1658" r:id="rId10"/>
    <p:sldId id="1659" r:id="rId11"/>
    <p:sldId id="1660" r:id="rId12"/>
    <p:sldId id="1661" r:id="rId13"/>
    <p:sldId id="1682" r:id="rId14"/>
    <p:sldId id="1663" r:id="rId15"/>
    <p:sldId id="1664" r:id="rId16"/>
    <p:sldId id="1669" r:id="rId17"/>
    <p:sldId id="1666" r:id="rId18"/>
    <p:sldId id="1667"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22963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72933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6ECE6-076A-4888-D80D-FAE5F0259F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401320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20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square number or a multiple of 11.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of this clue.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any multiples of 17.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9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7EEBAA0-E2C8-A8F7-A6EE-12EEA7BB4A4F}"/>
              </a:ext>
            </a:extLst>
          </p:cNvPr>
          <p:cNvGraphicFramePr>
            <a:graphicFrameLocks noGrp="1"/>
          </p:cNvGraphicFramePr>
          <p:nvPr>
            <p:extLst>
              <p:ext uri="{D42A27DB-BD31-4B8C-83A1-F6EECF244321}">
                <p14:modId xmlns:p14="http://schemas.microsoft.com/office/powerpoint/2010/main" val="44238982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434328"/>
                  </a:ext>
                </a:extLst>
              </a:tr>
            </a:tbl>
          </a:graphicData>
        </a:graphic>
      </p:graphicFrame>
    </p:spTree>
    <p:extLst>
      <p:ext uri="{BB962C8B-B14F-4D97-AF65-F5344CB8AC3E}">
        <p14:creationId xmlns:p14="http://schemas.microsoft.com/office/powerpoint/2010/main" val="16594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A1286-A115-FCB0-9E39-1B98AE608E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989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E821C-9B9C-860D-89B6-E6BA090FEE1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678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92566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 In All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919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10271-51AE-FC1F-63F6-A0C81462AD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37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6ECE6-076A-4888-D80D-FAE5F0259F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04800" y="0"/>
            <a:ext cx="401320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20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square number or a multiple of 11.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of this clue.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any multiples of 17.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9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7EEBAA0-E2C8-A8F7-A6EE-12EEA7BB4A4F}"/>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434328"/>
                  </a:ext>
                </a:extLst>
              </a:tr>
            </a:tbl>
          </a:graphicData>
        </a:graphic>
      </p:graphicFrame>
      <p:graphicFrame>
        <p:nvGraphicFramePr>
          <p:cNvPr id="4" name="Table 3">
            <a:extLst>
              <a:ext uri="{FF2B5EF4-FFF2-40B4-BE49-F238E27FC236}">
                <a16:creationId xmlns:a16="http://schemas.microsoft.com/office/drawing/2014/main" id="{990476AE-AEC5-7B47-2378-179505234ACE}"/>
              </a:ext>
            </a:extLst>
          </p:cNvPr>
          <p:cNvGraphicFramePr>
            <a:graphicFrameLocks noGrp="1"/>
          </p:cNvGraphicFramePr>
          <p:nvPr>
            <p:extLst>
              <p:ext uri="{D42A27DB-BD31-4B8C-83A1-F6EECF244321}">
                <p14:modId xmlns:p14="http://schemas.microsoft.com/office/powerpoint/2010/main" val="2401742319"/>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3434328"/>
                  </a:ext>
                </a:extLst>
              </a:tr>
            </a:tbl>
          </a:graphicData>
        </a:graphic>
      </p:graphicFrame>
      <p:graphicFrame>
        <p:nvGraphicFramePr>
          <p:cNvPr id="5" name="Table 4">
            <a:extLst>
              <a:ext uri="{FF2B5EF4-FFF2-40B4-BE49-F238E27FC236}">
                <a16:creationId xmlns:a16="http://schemas.microsoft.com/office/drawing/2014/main" id="{25E2E6B0-971B-419A-936C-B15B93CC6045}"/>
              </a:ext>
            </a:extLst>
          </p:cNvPr>
          <p:cNvGraphicFramePr>
            <a:graphicFrameLocks noGrp="1"/>
          </p:cNvGraphicFramePr>
          <p:nvPr>
            <p:extLst>
              <p:ext uri="{D42A27DB-BD31-4B8C-83A1-F6EECF244321}">
                <p14:modId xmlns:p14="http://schemas.microsoft.com/office/powerpoint/2010/main" val="4156886462"/>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3434328"/>
                  </a:ext>
                </a:extLst>
              </a:tr>
            </a:tbl>
          </a:graphicData>
        </a:graphic>
      </p:graphicFrame>
      <p:graphicFrame>
        <p:nvGraphicFramePr>
          <p:cNvPr id="6" name="Table 5">
            <a:extLst>
              <a:ext uri="{FF2B5EF4-FFF2-40B4-BE49-F238E27FC236}">
                <a16:creationId xmlns:a16="http://schemas.microsoft.com/office/drawing/2014/main" id="{EFDFE4D6-2F3A-2295-DCBA-DA409F4C7F55}"/>
              </a:ext>
            </a:extLst>
          </p:cNvPr>
          <p:cNvGraphicFramePr>
            <a:graphicFrameLocks noGrp="1"/>
          </p:cNvGraphicFramePr>
          <p:nvPr>
            <p:extLst>
              <p:ext uri="{D42A27DB-BD31-4B8C-83A1-F6EECF244321}">
                <p14:modId xmlns:p14="http://schemas.microsoft.com/office/powerpoint/2010/main" val="140880923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3434328"/>
                  </a:ext>
                </a:extLst>
              </a:tr>
            </a:tbl>
          </a:graphicData>
        </a:graphic>
      </p:graphicFrame>
      <p:graphicFrame>
        <p:nvGraphicFramePr>
          <p:cNvPr id="7" name="Table 6">
            <a:extLst>
              <a:ext uri="{FF2B5EF4-FFF2-40B4-BE49-F238E27FC236}">
                <a16:creationId xmlns:a16="http://schemas.microsoft.com/office/drawing/2014/main" id="{FFEBDAB5-5F34-CA89-F234-42C43012D51D}"/>
              </a:ext>
            </a:extLst>
          </p:cNvPr>
          <p:cNvGraphicFramePr>
            <a:graphicFrameLocks noGrp="1"/>
          </p:cNvGraphicFramePr>
          <p:nvPr>
            <p:extLst>
              <p:ext uri="{D42A27DB-BD31-4B8C-83A1-F6EECF244321}">
                <p14:modId xmlns:p14="http://schemas.microsoft.com/office/powerpoint/2010/main" val="1471060381"/>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3434328"/>
                  </a:ext>
                </a:extLst>
              </a:tr>
            </a:tbl>
          </a:graphicData>
        </a:graphic>
      </p:graphicFrame>
      <p:graphicFrame>
        <p:nvGraphicFramePr>
          <p:cNvPr id="8" name="Table 7">
            <a:extLst>
              <a:ext uri="{FF2B5EF4-FFF2-40B4-BE49-F238E27FC236}">
                <a16:creationId xmlns:a16="http://schemas.microsoft.com/office/drawing/2014/main" id="{1AEEE9E3-065B-A027-5CB0-6F300BD94840}"/>
              </a:ext>
            </a:extLst>
          </p:cNvPr>
          <p:cNvGraphicFramePr>
            <a:graphicFrameLocks noGrp="1"/>
          </p:cNvGraphicFramePr>
          <p:nvPr>
            <p:extLst>
              <p:ext uri="{D42A27DB-BD31-4B8C-83A1-F6EECF244321}">
                <p14:modId xmlns:p14="http://schemas.microsoft.com/office/powerpoint/2010/main" val="114074284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1516223"/>
                    </a:ext>
                  </a:extLst>
                </a:gridCol>
                <a:gridCol w="441960">
                  <a:extLst>
                    <a:ext uri="{9D8B030D-6E8A-4147-A177-3AD203B41FA5}">
                      <a16:colId xmlns:a16="http://schemas.microsoft.com/office/drawing/2014/main" val="907865235"/>
                    </a:ext>
                  </a:extLst>
                </a:gridCol>
                <a:gridCol w="441960">
                  <a:extLst>
                    <a:ext uri="{9D8B030D-6E8A-4147-A177-3AD203B41FA5}">
                      <a16:colId xmlns:a16="http://schemas.microsoft.com/office/drawing/2014/main" val="2021713640"/>
                    </a:ext>
                  </a:extLst>
                </a:gridCol>
                <a:gridCol w="441960">
                  <a:extLst>
                    <a:ext uri="{9D8B030D-6E8A-4147-A177-3AD203B41FA5}">
                      <a16:colId xmlns:a16="http://schemas.microsoft.com/office/drawing/2014/main" val="2351840336"/>
                    </a:ext>
                  </a:extLst>
                </a:gridCol>
                <a:gridCol w="441960">
                  <a:extLst>
                    <a:ext uri="{9D8B030D-6E8A-4147-A177-3AD203B41FA5}">
                      <a16:colId xmlns:a16="http://schemas.microsoft.com/office/drawing/2014/main" val="755645412"/>
                    </a:ext>
                  </a:extLst>
                </a:gridCol>
                <a:gridCol w="441960">
                  <a:extLst>
                    <a:ext uri="{9D8B030D-6E8A-4147-A177-3AD203B41FA5}">
                      <a16:colId xmlns:a16="http://schemas.microsoft.com/office/drawing/2014/main" val="4109596050"/>
                    </a:ext>
                  </a:extLst>
                </a:gridCol>
                <a:gridCol w="441960">
                  <a:extLst>
                    <a:ext uri="{9D8B030D-6E8A-4147-A177-3AD203B41FA5}">
                      <a16:colId xmlns:a16="http://schemas.microsoft.com/office/drawing/2014/main" val="3294158524"/>
                    </a:ext>
                  </a:extLst>
                </a:gridCol>
                <a:gridCol w="441960">
                  <a:extLst>
                    <a:ext uri="{9D8B030D-6E8A-4147-A177-3AD203B41FA5}">
                      <a16:colId xmlns:a16="http://schemas.microsoft.com/office/drawing/2014/main" val="1391951553"/>
                    </a:ext>
                  </a:extLst>
                </a:gridCol>
                <a:gridCol w="441960">
                  <a:extLst>
                    <a:ext uri="{9D8B030D-6E8A-4147-A177-3AD203B41FA5}">
                      <a16:colId xmlns:a16="http://schemas.microsoft.com/office/drawing/2014/main" val="1231255756"/>
                    </a:ext>
                  </a:extLst>
                </a:gridCol>
                <a:gridCol w="441960">
                  <a:extLst>
                    <a:ext uri="{9D8B030D-6E8A-4147-A177-3AD203B41FA5}">
                      <a16:colId xmlns:a16="http://schemas.microsoft.com/office/drawing/2014/main" val="112262555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271587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488395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4701452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3434328"/>
                  </a:ext>
                </a:extLst>
              </a:tr>
            </a:tbl>
          </a:graphicData>
        </a:graphic>
      </p:graphicFrame>
    </p:spTree>
    <p:extLst>
      <p:ext uri="{BB962C8B-B14F-4D97-AF65-F5344CB8AC3E}">
        <p14:creationId xmlns:p14="http://schemas.microsoft.com/office/powerpoint/2010/main" val="22811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A1286-A115-FCB0-9E39-1B98AE608E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240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E821C-9B9C-860D-89B6-E6BA090FEE1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781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48433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 In All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10271-51AE-FC1F-63F6-A0C81462AD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6ECE6-076A-4888-D80D-FAE5F0259F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an odd number between 20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square number or a multiple of 11.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the number of this clue.</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any multiples of 17.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9 is not a factor of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A1286-A115-FCB0-9E39-1B98AE608E9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E821C-9B9C-860D-89B6-E6BA090FEE1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39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“Factor In All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088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10271-51AE-FC1F-63F6-A0C81462AD6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240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9937</TotalTime>
  <Words>2324</Words>
  <Application>Microsoft Office PowerPoint</Application>
  <PresentationFormat>On-screen Show (4:3)</PresentationFormat>
  <Paragraphs>573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2023-12-05T04:20:45Z</dcterms:modified>
</cp:coreProperties>
</file>