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3" r:id="rId8"/>
    <p:sldId id="1664" r:id="rId9"/>
    <p:sldId id="1665" r:id="rId10"/>
    <p:sldId id="1666" r:id="rId11"/>
    <p:sldId id="1667" r:id="rId12"/>
    <p:sldId id="1668" r:id="rId13"/>
    <p:sldId id="1684" r:id="rId14"/>
    <p:sldId id="1670" r:id="rId15"/>
    <p:sldId id="1671" r:id="rId16"/>
    <p:sldId id="1676" r:id="rId17"/>
    <p:sldId id="1673" r:id="rId18"/>
    <p:sldId id="1674" r:id="rId19"/>
    <p:sldId id="16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249908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54885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83787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5A0BB8-3024-0DEE-3D74-BE3ED2A44CA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657600" cy="5486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odd number, </a:t>
            </a:r>
          </a:p>
          <a:p>
            <a:pPr algn="ctr"/>
            <a:r>
              <a:rPr lang="en-US" b="1" dirty="0">
                <a:solidFill>
                  <a:schemeClr val="tx1"/>
                </a:solidFill>
              </a:rPr>
              <a:t>but it is not 57.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A blue 3 was caught.</a:t>
            </a:r>
          </a:p>
          <a:p>
            <a:pPr algn="ctr"/>
            <a:r>
              <a:rPr lang="en-US" b="1" dirty="0">
                <a:solidFill>
                  <a:schemeClr val="tx1"/>
                </a:solidFill>
              </a:rPr>
              <a:t>Double the number 3 and then eliminate any number with that digit.</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Triple then number 3 and then eliminate any number with that digit.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Just like the number 15, </a:t>
            </a:r>
          </a:p>
          <a:p>
            <a:pPr algn="ctr"/>
            <a:r>
              <a:rPr lang="en-US" b="1" dirty="0">
                <a:solidFill>
                  <a:schemeClr val="tx1"/>
                </a:solidFill>
              </a:rPr>
              <a:t>the answer has exactly 4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graphicFrame>
        <p:nvGraphicFramePr>
          <p:cNvPr id="5" name="Table 4">
            <a:extLst>
              <a:ext uri="{FF2B5EF4-FFF2-40B4-BE49-F238E27FC236}">
                <a16:creationId xmlns:a16="http://schemas.microsoft.com/office/drawing/2014/main" id="{185B9739-CBA2-E914-4329-0EC6E5AE8158}"/>
              </a:ext>
            </a:extLst>
          </p:cNvPr>
          <p:cNvGraphicFramePr>
            <a:graphicFrameLocks noGrp="1"/>
          </p:cNvGraphicFramePr>
          <p:nvPr>
            <p:extLst>
              <p:ext uri="{D42A27DB-BD31-4B8C-83A1-F6EECF244321}">
                <p14:modId xmlns:p14="http://schemas.microsoft.com/office/powerpoint/2010/main" val="4203460874"/>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580466299"/>
                    </a:ext>
                  </a:extLst>
                </a:gridCol>
                <a:gridCol w="441960">
                  <a:extLst>
                    <a:ext uri="{9D8B030D-6E8A-4147-A177-3AD203B41FA5}">
                      <a16:colId xmlns:a16="http://schemas.microsoft.com/office/drawing/2014/main" val="1003059984"/>
                    </a:ext>
                  </a:extLst>
                </a:gridCol>
                <a:gridCol w="441960">
                  <a:extLst>
                    <a:ext uri="{9D8B030D-6E8A-4147-A177-3AD203B41FA5}">
                      <a16:colId xmlns:a16="http://schemas.microsoft.com/office/drawing/2014/main" val="4266882070"/>
                    </a:ext>
                  </a:extLst>
                </a:gridCol>
                <a:gridCol w="441960">
                  <a:extLst>
                    <a:ext uri="{9D8B030D-6E8A-4147-A177-3AD203B41FA5}">
                      <a16:colId xmlns:a16="http://schemas.microsoft.com/office/drawing/2014/main" val="535963065"/>
                    </a:ext>
                  </a:extLst>
                </a:gridCol>
                <a:gridCol w="441960">
                  <a:extLst>
                    <a:ext uri="{9D8B030D-6E8A-4147-A177-3AD203B41FA5}">
                      <a16:colId xmlns:a16="http://schemas.microsoft.com/office/drawing/2014/main" val="947452401"/>
                    </a:ext>
                  </a:extLst>
                </a:gridCol>
                <a:gridCol w="441960">
                  <a:extLst>
                    <a:ext uri="{9D8B030D-6E8A-4147-A177-3AD203B41FA5}">
                      <a16:colId xmlns:a16="http://schemas.microsoft.com/office/drawing/2014/main" val="916912655"/>
                    </a:ext>
                  </a:extLst>
                </a:gridCol>
                <a:gridCol w="441960">
                  <a:extLst>
                    <a:ext uri="{9D8B030D-6E8A-4147-A177-3AD203B41FA5}">
                      <a16:colId xmlns:a16="http://schemas.microsoft.com/office/drawing/2014/main" val="1508992932"/>
                    </a:ext>
                  </a:extLst>
                </a:gridCol>
                <a:gridCol w="441960">
                  <a:extLst>
                    <a:ext uri="{9D8B030D-6E8A-4147-A177-3AD203B41FA5}">
                      <a16:colId xmlns:a16="http://schemas.microsoft.com/office/drawing/2014/main" val="3491864521"/>
                    </a:ext>
                  </a:extLst>
                </a:gridCol>
                <a:gridCol w="441960">
                  <a:extLst>
                    <a:ext uri="{9D8B030D-6E8A-4147-A177-3AD203B41FA5}">
                      <a16:colId xmlns:a16="http://schemas.microsoft.com/office/drawing/2014/main" val="3397840527"/>
                    </a:ext>
                  </a:extLst>
                </a:gridCol>
                <a:gridCol w="441960">
                  <a:extLst>
                    <a:ext uri="{9D8B030D-6E8A-4147-A177-3AD203B41FA5}">
                      <a16:colId xmlns:a16="http://schemas.microsoft.com/office/drawing/2014/main" val="138169343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4405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1674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983064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55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3018777"/>
                  </a:ext>
                </a:extLst>
              </a:tr>
            </a:tbl>
          </a:graphicData>
        </a:graphic>
      </p:graphicFrame>
    </p:spTree>
    <p:extLst>
      <p:ext uri="{BB962C8B-B14F-4D97-AF65-F5344CB8AC3E}">
        <p14:creationId xmlns:p14="http://schemas.microsoft.com/office/powerpoint/2010/main" val="223847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7C191-E3BA-27E7-1377-BF8B4C9C573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124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63225-26D6-0DFB-E92B-0776F2D9BF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87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7668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43699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Fish with </a:t>
            </a:r>
          </a:p>
          <a:p>
            <a:r>
              <a:rPr lang="en-US" sz="6000" b="1" dirty="0">
                <a:solidFill>
                  <a:srgbClr val="FFFF00"/>
                </a:solidFill>
              </a:rPr>
              <a:t>Exactly Four Factors”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268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CB4F9-730F-49C4-01B7-49C8AFC3023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174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5A0BB8-3024-0DEE-3D74-BE3ED2A44CA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657600" cy="5486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odd number, </a:t>
            </a:r>
          </a:p>
          <a:p>
            <a:pPr algn="ctr"/>
            <a:r>
              <a:rPr lang="en-US" b="1" dirty="0">
                <a:solidFill>
                  <a:schemeClr val="tx1"/>
                </a:solidFill>
              </a:rPr>
              <a:t>but it is not 57.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A blue 3 was caught.</a:t>
            </a:r>
          </a:p>
          <a:p>
            <a:pPr algn="ctr"/>
            <a:r>
              <a:rPr lang="en-US" b="1" dirty="0">
                <a:solidFill>
                  <a:schemeClr val="tx1"/>
                </a:solidFill>
              </a:rPr>
              <a:t>Double the number 3 and then eliminate any number with that digit.</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Triple then number 3 and then eliminate any number with that digit.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Just like the number 15, </a:t>
            </a:r>
          </a:p>
          <a:p>
            <a:pPr algn="ctr"/>
            <a:r>
              <a:rPr lang="en-US" b="1" dirty="0">
                <a:solidFill>
                  <a:schemeClr val="tx1"/>
                </a:solidFill>
              </a:rPr>
              <a:t>the answer has exactly 4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graphicFrame>
        <p:nvGraphicFramePr>
          <p:cNvPr id="5" name="Table 4">
            <a:extLst>
              <a:ext uri="{FF2B5EF4-FFF2-40B4-BE49-F238E27FC236}">
                <a16:creationId xmlns:a16="http://schemas.microsoft.com/office/drawing/2014/main" id="{185B9739-CBA2-E914-4329-0EC6E5AE8158}"/>
              </a:ext>
            </a:extLst>
          </p:cNvPr>
          <p:cNvGraphicFramePr>
            <a:graphicFrameLocks noGrp="1"/>
          </p:cNvGraphicFramePr>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580466299"/>
                    </a:ext>
                  </a:extLst>
                </a:gridCol>
                <a:gridCol w="441960">
                  <a:extLst>
                    <a:ext uri="{9D8B030D-6E8A-4147-A177-3AD203B41FA5}">
                      <a16:colId xmlns:a16="http://schemas.microsoft.com/office/drawing/2014/main" val="1003059984"/>
                    </a:ext>
                  </a:extLst>
                </a:gridCol>
                <a:gridCol w="441960">
                  <a:extLst>
                    <a:ext uri="{9D8B030D-6E8A-4147-A177-3AD203B41FA5}">
                      <a16:colId xmlns:a16="http://schemas.microsoft.com/office/drawing/2014/main" val="4266882070"/>
                    </a:ext>
                  </a:extLst>
                </a:gridCol>
                <a:gridCol w="441960">
                  <a:extLst>
                    <a:ext uri="{9D8B030D-6E8A-4147-A177-3AD203B41FA5}">
                      <a16:colId xmlns:a16="http://schemas.microsoft.com/office/drawing/2014/main" val="535963065"/>
                    </a:ext>
                  </a:extLst>
                </a:gridCol>
                <a:gridCol w="441960">
                  <a:extLst>
                    <a:ext uri="{9D8B030D-6E8A-4147-A177-3AD203B41FA5}">
                      <a16:colId xmlns:a16="http://schemas.microsoft.com/office/drawing/2014/main" val="947452401"/>
                    </a:ext>
                  </a:extLst>
                </a:gridCol>
                <a:gridCol w="441960">
                  <a:extLst>
                    <a:ext uri="{9D8B030D-6E8A-4147-A177-3AD203B41FA5}">
                      <a16:colId xmlns:a16="http://schemas.microsoft.com/office/drawing/2014/main" val="916912655"/>
                    </a:ext>
                  </a:extLst>
                </a:gridCol>
                <a:gridCol w="441960">
                  <a:extLst>
                    <a:ext uri="{9D8B030D-6E8A-4147-A177-3AD203B41FA5}">
                      <a16:colId xmlns:a16="http://schemas.microsoft.com/office/drawing/2014/main" val="1508992932"/>
                    </a:ext>
                  </a:extLst>
                </a:gridCol>
                <a:gridCol w="441960">
                  <a:extLst>
                    <a:ext uri="{9D8B030D-6E8A-4147-A177-3AD203B41FA5}">
                      <a16:colId xmlns:a16="http://schemas.microsoft.com/office/drawing/2014/main" val="3491864521"/>
                    </a:ext>
                  </a:extLst>
                </a:gridCol>
                <a:gridCol w="441960">
                  <a:extLst>
                    <a:ext uri="{9D8B030D-6E8A-4147-A177-3AD203B41FA5}">
                      <a16:colId xmlns:a16="http://schemas.microsoft.com/office/drawing/2014/main" val="3397840527"/>
                    </a:ext>
                  </a:extLst>
                </a:gridCol>
                <a:gridCol w="441960">
                  <a:extLst>
                    <a:ext uri="{9D8B030D-6E8A-4147-A177-3AD203B41FA5}">
                      <a16:colId xmlns:a16="http://schemas.microsoft.com/office/drawing/2014/main" val="138169343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4405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1674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983064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55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3018777"/>
                  </a:ext>
                </a:extLst>
              </a:tr>
            </a:tbl>
          </a:graphicData>
        </a:graphic>
      </p:graphicFrame>
      <p:graphicFrame>
        <p:nvGraphicFramePr>
          <p:cNvPr id="4" name="Table 3">
            <a:extLst>
              <a:ext uri="{FF2B5EF4-FFF2-40B4-BE49-F238E27FC236}">
                <a16:creationId xmlns:a16="http://schemas.microsoft.com/office/drawing/2014/main" id="{C6969245-84A5-92DD-530A-CF2B9DDEC332}"/>
              </a:ext>
            </a:extLst>
          </p:cNvPr>
          <p:cNvGraphicFramePr>
            <a:graphicFrameLocks noGrp="1"/>
          </p:cNvGraphicFramePr>
          <p:nvPr>
            <p:extLst>
              <p:ext uri="{D42A27DB-BD31-4B8C-83A1-F6EECF244321}">
                <p14:modId xmlns:p14="http://schemas.microsoft.com/office/powerpoint/2010/main" val="637092926"/>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580466299"/>
                    </a:ext>
                  </a:extLst>
                </a:gridCol>
                <a:gridCol w="441960">
                  <a:extLst>
                    <a:ext uri="{9D8B030D-6E8A-4147-A177-3AD203B41FA5}">
                      <a16:colId xmlns:a16="http://schemas.microsoft.com/office/drawing/2014/main" val="1003059984"/>
                    </a:ext>
                  </a:extLst>
                </a:gridCol>
                <a:gridCol w="441960">
                  <a:extLst>
                    <a:ext uri="{9D8B030D-6E8A-4147-A177-3AD203B41FA5}">
                      <a16:colId xmlns:a16="http://schemas.microsoft.com/office/drawing/2014/main" val="4266882070"/>
                    </a:ext>
                  </a:extLst>
                </a:gridCol>
                <a:gridCol w="441960">
                  <a:extLst>
                    <a:ext uri="{9D8B030D-6E8A-4147-A177-3AD203B41FA5}">
                      <a16:colId xmlns:a16="http://schemas.microsoft.com/office/drawing/2014/main" val="535963065"/>
                    </a:ext>
                  </a:extLst>
                </a:gridCol>
                <a:gridCol w="441960">
                  <a:extLst>
                    <a:ext uri="{9D8B030D-6E8A-4147-A177-3AD203B41FA5}">
                      <a16:colId xmlns:a16="http://schemas.microsoft.com/office/drawing/2014/main" val="947452401"/>
                    </a:ext>
                  </a:extLst>
                </a:gridCol>
                <a:gridCol w="441960">
                  <a:extLst>
                    <a:ext uri="{9D8B030D-6E8A-4147-A177-3AD203B41FA5}">
                      <a16:colId xmlns:a16="http://schemas.microsoft.com/office/drawing/2014/main" val="916912655"/>
                    </a:ext>
                  </a:extLst>
                </a:gridCol>
                <a:gridCol w="441960">
                  <a:extLst>
                    <a:ext uri="{9D8B030D-6E8A-4147-A177-3AD203B41FA5}">
                      <a16:colId xmlns:a16="http://schemas.microsoft.com/office/drawing/2014/main" val="1508992932"/>
                    </a:ext>
                  </a:extLst>
                </a:gridCol>
                <a:gridCol w="441960">
                  <a:extLst>
                    <a:ext uri="{9D8B030D-6E8A-4147-A177-3AD203B41FA5}">
                      <a16:colId xmlns:a16="http://schemas.microsoft.com/office/drawing/2014/main" val="3491864521"/>
                    </a:ext>
                  </a:extLst>
                </a:gridCol>
                <a:gridCol w="441960">
                  <a:extLst>
                    <a:ext uri="{9D8B030D-6E8A-4147-A177-3AD203B41FA5}">
                      <a16:colId xmlns:a16="http://schemas.microsoft.com/office/drawing/2014/main" val="3397840527"/>
                    </a:ext>
                  </a:extLst>
                </a:gridCol>
                <a:gridCol w="441960">
                  <a:extLst>
                    <a:ext uri="{9D8B030D-6E8A-4147-A177-3AD203B41FA5}">
                      <a16:colId xmlns:a16="http://schemas.microsoft.com/office/drawing/2014/main" val="138169343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4405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674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6983064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55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3018777"/>
                  </a:ext>
                </a:extLst>
              </a:tr>
            </a:tbl>
          </a:graphicData>
        </a:graphic>
      </p:graphicFrame>
      <p:graphicFrame>
        <p:nvGraphicFramePr>
          <p:cNvPr id="6" name="Table 5">
            <a:extLst>
              <a:ext uri="{FF2B5EF4-FFF2-40B4-BE49-F238E27FC236}">
                <a16:creationId xmlns:a16="http://schemas.microsoft.com/office/drawing/2014/main" id="{E0DD019B-9C6A-A6BE-11DD-C3B5EF637DD7}"/>
              </a:ext>
            </a:extLst>
          </p:cNvPr>
          <p:cNvGraphicFramePr>
            <a:graphicFrameLocks noGrp="1"/>
          </p:cNvGraphicFramePr>
          <p:nvPr>
            <p:extLst>
              <p:ext uri="{D42A27DB-BD31-4B8C-83A1-F6EECF244321}">
                <p14:modId xmlns:p14="http://schemas.microsoft.com/office/powerpoint/2010/main" val="1754073866"/>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580466299"/>
                    </a:ext>
                  </a:extLst>
                </a:gridCol>
                <a:gridCol w="441960">
                  <a:extLst>
                    <a:ext uri="{9D8B030D-6E8A-4147-A177-3AD203B41FA5}">
                      <a16:colId xmlns:a16="http://schemas.microsoft.com/office/drawing/2014/main" val="1003059984"/>
                    </a:ext>
                  </a:extLst>
                </a:gridCol>
                <a:gridCol w="441960">
                  <a:extLst>
                    <a:ext uri="{9D8B030D-6E8A-4147-A177-3AD203B41FA5}">
                      <a16:colId xmlns:a16="http://schemas.microsoft.com/office/drawing/2014/main" val="4266882070"/>
                    </a:ext>
                  </a:extLst>
                </a:gridCol>
                <a:gridCol w="441960">
                  <a:extLst>
                    <a:ext uri="{9D8B030D-6E8A-4147-A177-3AD203B41FA5}">
                      <a16:colId xmlns:a16="http://schemas.microsoft.com/office/drawing/2014/main" val="535963065"/>
                    </a:ext>
                  </a:extLst>
                </a:gridCol>
                <a:gridCol w="441960">
                  <a:extLst>
                    <a:ext uri="{9D8B030D-6E8A-4147-A177-3AD203B41FA5}">
                      <a16:colId xmlns:a16="http://schemas.microsoft.com/office/drawing/2014/main" val="947452401"/>
                    </a:ext>
                  </a:extLst>
                </a:gridCol>
                <a:gridCol w="441960">
                  <a:extLst>
                    <a:ext uri="{9D8B030D-6E8A-4147-A177-3AD203B41FA5}">
                      <a16:colId xmlns:a16="http://schemas.microsoft.com/office/drawing/2014/main" val="916912655"/>
                    </a:ext>
                  </a:extLst>
                </a:gridCol>
                <a:gridCol w="441960">
                  <a:extLst>
                    <a:ext uri="{9D8B030D-6E8A-4147-A177-3AD203B41FA5}">
                      <a16:colId xmlns:a16="http://schemas.microsoft.com/office/drawing/2014/main" val="1508992932"/>
                    </a:ext>
                  </a:extLst>
                </a:gridCol>
                <a:gridCol w="441960">
                  <a:extLst>
                    <a:ext uri="{9D8B030D-6E8A-4147-A177-3AD203B41FA5}">
                      <a16:colId xmlns:a16="http://schemas.microsoft.com/office/drawing/2014/main" val="3491864521"/>
                    </a:ext>
                  </a:extLst>
                </a:gridCol>
                <a:gridCol w="441960">
                  <a:extLst>
                    <a:ext uri="{9D8B030D-6E8A-4147-A177-3AD203B41FA5}">
                      <a16:colId xmlns:a16="http://schemas.microsoft.com/office/drawing/2014/main" val="3397840527"/>
                    </a:ext>
                  </a:extLst>
                </a:gridCol>
                <a:gridCol w="441960">
                  <a:extLst>
                    <a:ext uri="{9D8B030D-6E8A-4147-A177-3AD203B41FA5}">
                      <a16:colId xmlns:a16="http://schemas.microsoft.com/office/drawing/2014/main" val="138169343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384405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674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6983064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5955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3018777"/>
                  </a:ext>
                </a:extLst>
              </a:tr>
            </a:tbl>
          </a:graphicData>
        </a:graphic>
      </p:graphicFrame>
      <p:graphicFrame>
        <p:nvGraphicFramePr>
          <p:cNvPr id="7" name="Table 6">
            <a:extLst>
              <a:ext uri="{FF2B5EF4-FFF2-40B4-BE49-F238E27FC236}">
                <a16:creationId xmlns:a16="http://schemas.microsoft.com/office/drawing/2014/main" id="{9060712A-D7DD-9A88-836A-CABFC1E520D0}"/>
              </a:ext>
            </a:extLst>
          </p:cNvPr>
          <p:cNvGraphicFramePr>
            <a:graphicFrameLocks noGrp="1"/>
          </p:cNvGraphicFramePr>
          <p:nvPr>
            <p:extLst>
              <p:ext uri="{D42A27DB-BD31-4B8C-83A1-F6EECF244321}">
                <p14:modId xmlns:p14="http://schemas.microsoft.com/office/powerpoint/2010/main" val="2175937984"/>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580466299"/>
                    </a:ext>
                  </a:extLst>
                </a:gridCol>
                <a:gridCol w="441960">
                  <a:extLst>
                    <a:ext uri="{9D8B030D-6E8A-4147-A177-3AD203B41FA5}">
                      <a16:colId xmlns:a16="http://schemas.microsoft.com/office/drawing/2014/main" val="1003059984"/>
                    </a:ext>
                  </a:extLst>
                </a:gridCol>
                <a:gridCol w="441960">
                  <a:extLst>
                    <a:ext uri="{9D8B030D-6E8A-4147-A177-3AD203B41FA5}">
                      <a16:colId xmlns:a16="http://schemas.microsoft.com/office/drawing/2014/main" val="4266882070"/>
                    </a:ext>
                  </a:extLst>
                </a:gridCol>
                <a:gridCol w="441960">
                  <a:extLst>
                    <a:ext uri="{9D8B030D-6E8A-4147-A177-3AD203B41FA5}">
                      <a16:colId xmlns:a16="http://schemas.microsoft.com/office/drawing/2014/main" val="535963065"/>
                    </a:ext>
                  </a:extLst>
                </a:gridCol>
                <a:gridCol w="441960">
                  <a:extLst>
                    <a:ext uri="{9D8B030D-6E8A-4147-A177-3AD203B41FA5}">
                      <a16:colId xmlns:a16="http://schemas.microsoft.com/office/drawing/2014/main" val="947452401"/>
                    </a:ext>
                  </a:extLst>
                </a:gridCol>
                <a:gridCol w="441960">
                  <a:extLst>
                    <a:ext uri="{9D8B030D-6E8A-4147-A177-3AD203B41FA5}">
                      <a16:colId xmlns:a16="http://schemas.microsoft.com/office/drawing/2014/main" val="916912655"/>
                    </a:ext>
                  </a:extLst>
                </a:gridCol>
                <a:gridCol w="441960">
                  <a:extLst>
                    <a:ext uri="{9D8B030D-6E8A-4147-A177-3AD203B41FA5}">
                      <a16:colId xmlns:a16="http://schemas.microsoft.com/office/drawing/2014/main" val="1508992932"/>
                    </a:ext>
                  </a:extLst>
                </a:gridCol>
                <a:gridCol w="441960">
                  <a:extLst>
                    <a:ext uri="{9D8B030D-6E8A-4147-A177-3AD203B41FA5}">
                      <a16:colId xmlns:a16="http://schemas.microsoft.com/office/drawing/2014/main" val="3491864521"/>
                    </a:ext>
                  </a:extLst>
                </a:gridCol>
                <a:gridCol w="441960">
                  <a:extLst>
                    <a:ext uri="{9D8B030D-6E8A-4147-A177-3AD203B41FA5}">
                      <a16:colId xmlns:a16="http://schemas.microsoft.com/office/drawing/2014/main" val="3397840527"/>
                    </a:ext>
                  </a:extLst>
                </a:gridCol>
                <a:gridCol w="441960">
                  <a:extLst>
                    <a:ext uri="{9D8B030D-6E8A-4147-A177-3AD203B41FA5}">
                      <a16:colId xmlns:a16="http://schemas.microsoft.com/office/drawing/2014/main" val="138169343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384405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674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6983064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5955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3018777"/>
                  </a:ext>
                </a:extLst>
              </a:tr>
            </a:tbl>
          </a:graphicData>
        </a:graphic>
      </p:graphicFrame>
      <p:graphicFrame>
        <p:nvGraphicFramePr>
          <p:cNvPr id="8" name="Table 7">
            <a:extLst>
              <a:ext uri="{FF2B5EF4-FFF2-40B4-BE49-F238E27FC236}">
                <a16:creationId xmlns:a16="http://schemas.microsoft.com/office/drawing/2014/main" id="{6B220C73-4270-86F6-1BF3-F0142AE0D85C}"/>
              </a:ext>
            </a:extLst>
          </p:cNvPr>
          <p:cNvGraphicFramePr>
            <a:graphicFrameLocks noGrp="1"/>
          </p:cNvGraphicFramePr>
          <p:nvPr>
            <p:extLst>
              <p:ext uri="{D42A27DB-BD31-4B8C-83A1-F6EECF244321}">
                <p14:modId xmlns:p14="http://schemas.microsoft.com/office/powerpoint/2010/main" val="3616119836"/>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580466299"/>
                    </a:ext>
                  </a:extLst>
                </a:gridCol>
                <a:gridCol w="441960">
                  <a:extLst>
                    <a:ext uri="{9D8B030D-6E8A-4147-A177-3AD203B41FA5}">
                      <a16:colId xmlns:a16="http://schemas.microsoft.com/office/drawing/2014/main" val="1003059984"/>
                    </a:ext>
                  </a:extLst>
                </a:gridCol>
                <a:gridCol w="441960">
                  <a:extLst>
                    <a:ext uri="{9D8B030D-6E8A-4147-A177-3AD203B41FA5}">
                      <a16:colId xmlns:a16="http://schemas.microsoft.com/office/drawing/2014/main" val="4266882070"/>
                    </a:ext>
                  </a:extLst>
                </a:gridCol>
                <a:gridCol w="441960">
                  <a:extLst>
                    <a:ext uri="{9D8B030D-6E8A-4147-A177-3AD203B41FA5}">
                      <a16:colId xmlns:a16="http://schemas.microsoft.com/office/drawing/2014/main" val="535963065"/>
                    </a:ext>
                  </a:extLst>
                </a:gridCol>
                <a:gridCol w="441960">
                  <a:extLst>
                    <a:ext uri="{9D8B030D-6E8A-4147-A177-3AD203B41FA5}">
                      <a16:colId xmlns:a16="http://schemas.microsoft.com/office/drawing/2014/main" val="947452401"/>
                    </a:ext>
                  </a:extLst>
                </a:gridCol>
                <a:gridCol w="441960">
                  <a:extLst>
                    <a:ext uri="{9D8B030D-6E8A-4147-A177-3AD203B41FA5}">
                      <a16:colId xmlns:a16="http://schemas.microsoft.com/office/drawing/2014/main" val="916912655"/>
                    </a:ext>
                  </a:extLst>
                </a:gridCol>
                <a:gridCol w="441960">
                  <a:extLst>
                    <a:ext uri="{9D8B030D-6E8A-4147-A177-3AD203B41FA5}">
                      <a16:colId xmlns:a16="http://schemas.microsoft.com/office/drawing/2014/main" val="1508992932"/>
                    </a:ext>
                  </a:extLst>
                </a:gridCol>
                <a:gridCol w="441960">
                  <a:extLst>
                    <a:ext uri="{9D8B030D-6E8A-4147-A177-3AD203B41FA5}">
                      <a16:colId xmlns:a16="http://schemas.microsoft.com/office/drawing/2014/main" val="3491864521"/>
                    </a:ext>
                  </a:extLst>
                </a:gridCol>
                <a:gridCol w="441960">
                  <a:extLst>
                    <a:ext uri="{9D8B030D-6E8A-4147-A177-3AD203B41FA5}">
                      <a16:colId xmlns:a16="http://schemas.microsoft.com/office/drawing/2014/main" val="3397840527"/>
                    </a:ext>
                  </a:extLst>
                </a:gridCol>
                <a:gridCol w="441960">
                  <a:extLst>
                    <a:ext uri="{9D8B030D-6E8A-4147-A177-3AD203B41FA5}">
                      <a16:colId xmlns:a16="http://schemas.microsoft.com/office/drawing/2014/main" val="138169343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384405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674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6983064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5955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3018777"/>
                  </a:ext>
                </a:extLst>
              </a:tr>
            </a:tbl>
          </a:graphicData>
        </a:graphic>
      </p:graphicFrame>
      <p:graphicFrame>
        <p:nvGraphicFramePr>
          <p:cNvPr id="9" name="Table 8">
            <a:extLst>
              <a:ext uri="{FF2B5EF4-FFF2-40B4-BE49-F238E27FC236}">
                <a16:creationId xmlns:a16="http://schemas.microsoft.com/office/drawing/2014/main" id="{90347450-9E1C-715E-C4A4-8768EF7D6FD1}"/>
              </a:ext>
            </a:extLst>
          </p:cNvPr>
          <p:cNvGraphicFramePr>
            <a:graphicFrameLocks noGrp="1"/>
          </p:cNvGraphicFramePr>
          <p:nvPr>
            <p:extLst>
              <p:ext uri="{D42A27DB-BD31-4B8C-83A1-F6EECF244321}">
                <p14:modId xmlns:p14="http://schemas.microsoft.com/office/powerpoint/2010/main" val="3262435881"/>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580466299"/>
                    </a:ext>
                  </a:extLst>
                </a:gridCol>
                <a:gridCol w="441960">
                  <a:extLst>
                    <a:ext uri="{9D8B030D-6E8A-4147-A177-3AD203B41FA5}">
                      <a16:colId xmlns:a16="http://schemas.microsoft.com/office/drawing/2014/main" val="1003059984"/>
                    </a:ext>
                  </a:extLst>
                </a:gridCol>
                <a:gridCol w="441960">
                  <a:extLst>
                    <a:ext uri="{9D8B030D-6E8A-4147-A177-3AD203B41FA5}">
                      <a16:colId xmlns:a16="http://schemas.microsoft.com/office/drawing/2014/main" val="4266882070"/>
                    </a:ext>
                  </a:extLst>
                </a:gridCol>
                <a:gridCol w="441960">
                  <a:extLst>
                    <a:ext uri="{9D8B030D-6E8A-4147-A177-3AD203B41FA5}">
                      <a16:colId xmlns:a16="http://schemas.microsoft.com/office/drawing/2014/main" val="535963065"/>
                    </a:ext>
                  </a:extLst>
                </a:gridCol>
                <a:gridCol w="441960">
                  <a:extLst>
                    <a:ext uri="{9D8B030D-6E8A-4147-A177-3AD203B41FA5}">
                      <a16:colId xmlns:a16="http://schemas.microsoft.com/office/drawing/2014/main" val="947452401"/>
                    </a:ext>
                  </a:extLst>
                </a:gridCol>
                <a:gridCol w="441960">
                  <a:extLst>
                    <a:ext uri="{9D8B030D-6E8A-4147-A177-3AD203B41FA5}">
                      <a16:colId xmlns:a16="http://schemas.microsoft.com/office/drawing/2014/main" val="916912655"/>
                    </a:ext>
                  </a:extLst>
                </a:gridCol>
                <a:gridCol w="441960">
                  <a:extLst>
                    <a:ext uri="{9D8B030D-6E8A-4147-A177-3AD203B41FA5}">
                      <a16:colId xmlns:a16="http://schemas.microsoft.com/office/drawing/2014/main" val="1508992932"/>
                    </a:ext>
                  </a:extLst>
                </a:gridCol>
                <a:gridCol w="441960">
                  <a:extLst>
                    <a:ext uri="{9D8B030D-6E8A-4147-A177-3AD203B41FA5}">
                      <a16:colId xmlns:a16="http://schemas.microsoft.com/office/drawing/2014/main" val="3491864521"/>
                    </a:ext>
                  </a:extLst>
                </a:gridCol>
                <a:gridCol w="441960">
                  <a:extLst>
                    <a:ext uri="{9D8B030D-6E8A-4147-A177-3AD203B41FA5}">
                      <a16:colId xmlns:a16="http://schemas.microsoft.com/office/drawing/2014/main" val="3397840527"/>
                    </a:ext>
                  </a:extLst>
                </a:gridCol>
                <a:gridCol w="441960">
                  <a:extLst>
                    <a:ext uri="{9D8B030D-6E8A-4147-A177-3AD203B41FA5}">
                      <a16:colId xmlns:a16="http://schemas.microsoft.com/office/drawing/2014/main" val="138169343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384405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41674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6983064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5955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3018777"/>
                  </a:ext>
                </a:extLst>
              </a:tr>
            </a:tbl>
          </a:graphicData>
        </a:graphic>
      </p:graphicFrame>
    </p:spTree>
    <p:extLst>
      <p:ext uri="{BB962C8B-B14F-4D97-AF65-F5344CB8AC3E}">
        <p14:creationId xmlns:p14="http://schemas.microsoft.com/office/powerpoint/2010/main" val="65118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7C191-E3BA-27E7-1377-BF8B4C9C573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433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63225-26D6-0DFB-E92B-0776F2D9BF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87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33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402237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Fish with </a:t>
            </a:r>
          </a:p>
          <a:p>
            <a:r>
              <a:rPr lang="en-US" sz="6000" b="1" dirty="0">
                <a:solidFill>
                  <a:srgbClr val="FFFF00"/>
                </a:solidFill>
              </a:rPr>
              <a:t>Exactly Four Factors”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CB4F9-730F-49C4-01B7-49C8AFC3023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570355-4AC9-BE77-94D1-9A9F2B506EB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odd number, </a:t>
            </a:r>
          </a:p>
          <a:p>
            <a:pPr algn="ctr"/>
            <a:r>
              <a:rPr lang="en-US" b="1" dirty="0">
                <a:solidFill>
                  <a:schemeClr val="tx1"/>
                </a:solidFill>
              </a:rPr>
              <a:t>but it is not 57.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A blue 3 was caught.</a:t>
            </a:r>
          </a:p>
          <a:p>
            <a:pPr algn="ctr"/>
            <a:r>
              <a:rPr lang="en-US" b="1" dirty="0">
                <a:solidFill>
                  <a:schemeClr val="tx1"/>
                </a:solidFill>
              </a:rPr>
              <a:t>Double the number 3 and then eliminate any number with that digit.</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Triple then number 3 and then eliminate any number with that digit.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Just like the number 15, </a:t>
            </a:r>
          </a:p>
          <a:p>
            <a:pPr algn="ctr"/>
            <a:r>
              <a:rPr lang="en-US" b="1" dirty="0">
                <a:solidFill>
                  <a:schemeClr val="tx1"/>
                </a:solidFill>
              </a:rPr>
              <a:t>the answer has exactly 4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7C191-E3BA-27E7-1377-BF8B4C9C573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63225-26D6-0DFB-E92B-0776F2D9BF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87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6153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Fish with </a:t>
            </a:r>
          </a:p>
          <a:p>
            <a:r>
              <a:rPr lang="en-US" sz="6000" b="1" dirty="0">
                <a:solidFill>
                  <a:srgbClr val="FFFF00"/>
                </a:solidFill>
              </a:rPr>
              <a:t>Exactly Four Factors”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495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5393A9-EBE2-38A3-9811-604C02E0F19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856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9963</TotalTime>
  <Words>2550</Words>
  <Application>Microsoft Office PowerPoint</Application>
  <PresentationFormat>On-screen Show (4:3)</PresentationFormat>
  <Paragraphs>661</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198</cp:revision>
  <dcterms:created xsi:type="dcterms:W3CDTF">2020-11-09T02:38:45Z</dcterms:created>
  <dcterms:modified xsi:type="dcterms:W3CDTF">2023-11-28T01:46:08Z</dcterms:modified>
</cp:coreProperties>
</file>