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62" r:id="rId9"/>
    <p:sldId id="1663" r:id="rId10"/>
    <p:sldId id="1664" r:id="rId11"/>
    <p:sldId id="1665" r:id="rId12"/>
    <p:sldId id="1666" r:id="rId13"/>
    <p:sldId id="1682" r:id="rId14"/>
    <p:sldId id="1668" r:id="rId15"/>
    <p:sldId id="1669" r:id="rId16"/>
    <p:sldId id="1674" r:id="rId17"/>
    <p:sldId id="1671" r:id="rId18"/>
    <p:sldId id="1672"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howGuides="1">
      <p:cViewPr>
        <p:scale>
          <a:sx n="110" d="100"/>
          <a:sy n="110" d="100"/>
        </p:scale>
        <p:origin x="366" y="1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54073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01246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D6AC1-4F19-282C-A826-2321A8A9CE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826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divide the answer by three, the quotient will be a composite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9FBCDD-B5E6-4B58-09D7-0DC8671DC1D8}"/>
              </a:ext>
            </a:extLst>
          </p:cNvPr>
          <p:cNvGraphicFramePr>
            <a:graphicFrameLocks noGrp="1"/>
          </p:cNvGraphicFramePr>
          <p:nvPr>
            <p:extLst>
              <p:ext uri="{D42A27DB-BD31-4B8C-83A1-F6EECF244321}">
                <p14:modId xmlns:p14="http://schemas.microsoft.com/office/powerpoint/2010/main" val="174333156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4493785"/>
                  </a:ext>
                </a:extLst>
              </a:tr>
            </a:tbl>
          </a:graphicData>
        </a:graphic>
      </p:graphicFrame>
    </p:spTree>
    <p:extLst>
      <p:ext uri="{BB962C8B-B14F-4D97-AF65-F5344CB8AC3E}">
        <p14:creationId xmlns:p14="http://schemas.microsoft.com/office/powerpoint/2010/main" val="3039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5FA92-1E36-23DE-6B87-FB53556619B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52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E6BBA-3039-1A96-9C32-9088DB23FD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54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261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“One-Third </a:t>
            </a:r>
          </a:p>
          <a:p>
            <a:r>
              <a:rPr lang="en-US" sz="6000" b="1" dirty="0">
                <a:solidFill>
                  <a:srgbClr val="FFFF00"/>
                </a:solidFill>
              </a:rPr>
              <a:t>of a Vase 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7187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7551D-FC11-58F7-B665-CAD33420B8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208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D6AC1-4F19-282C-A826-2321A8A9CE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826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divide the answer by three, the quotient will be a composite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9FBCDD-B5E6-4B58-09D7-0DC8671DC1D8}"/>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4493785"/>
                  </a:ext>
                </a:extLst>
              </a:tr>
            </a:tbl>
          </a:graphicData>
        </a:graphic>
      </p:graphicFrame>
      <p:graphicFrame>
        <p:nvGraphicFramePr>
          <p:cNvPr id="4" name="Table 3">
            <a:extLst>
              <a:ext uri="{FF2B5EF4-FFF2-40B4-BE49-F238E27FC236}">
                <a16:creationId xmlns:a16="http://schemas.microsoft.com/office/drawing/2014/main" id="{A9EA8FDE-47D1-7EB1-C334-66F7C7A87A74}"/>
              </a:ext>
            </a:extLst>
          </p:cNvPr>
          <p:cNvGraphicFramePr>
            <a:graphicFrameLocks noGrp="1"/>
          </p:cNvGraphicFramePr>
          <p:nvPr>
            <p:extLst>
              <p:ext uri="{D42A27DB-BD31-4B8C-83A1-F6EECF244321}">
                <p14:modId xmlns:p14="http://schemas.microsoft.com/office/powerpoint/2010/main" val="152969030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4493785"/>
                  </a:ext>
                </a:extLst>
              </a:tr>
            </a:tbl>
          </a:graphicData>
        </a:graphic>
      </p:graphicFrame>
      <p:graphicFrame>
        <p:nvGraphicFramePr>
          <p:cNvPr id="5" name="Table 4">
            <a:extLst>
              <a:ext uri="{FF2B5EF4-FFF2-40B4-BE49-F238E27FC236}">
                <a16:creationId xmlns:a16="http://schemas.microsoft.com/office/drawing/2014/main" id="{79D199F5-5813-FFF3-EC0E-E409DB14ADDF}"/>
              </a:ext>
            </a:extLst>
          </p:cNvPr>
          <p:cNvGraphicFramePr>
            <a:graphicFrameLocks noGrp="1"/>
          </p:cNvGraphicFramePr>
          <p:nvPr>
            <p:extLst>
              <p:ext uri="{D42A27DB-BD31-4B8C-83A1-F6EECF244321}">
                <p14:modId xmlns:p14="http://schemas.microsoft.com/office/powerpoint/2010/main" val="182431538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4493785"/>
                  </a:ext>
                </a:extLst>
              </a:tr>
            </a:tbl>
          </a:graphicData>
        </a:graphic>
      </p:graphicFrame>
      <p:graphicFrame>
        <p:nvGraphicFramePr>
          <p:cNvPr id="6" name="Table 5">
            <a:extLst>
              <a:ext uri="{FF2B5EF4-FFF2-40B4-BE49-F238E27FC236}">
                <a16:creationId xmlns:a16="http://schemas.microsoft.com/office/drawing/2014/main" id="{B124CB1F-C146-D206-2ACE-15910E1F27CD}"/>
              </a:ext>
            </a:extLst>
          </p:cNvPr>
          <p:cNvGraphicFramePr>
            <a:graphicFrameLocks noGrp="1"/>
          </p:cNvGraphicFramePr>
          <p:nvPr>
            <p:extLst>
              <p:ext uri="{D42A27DB-BD31-4B8C-83A1-F6EECF244321}">
                <p14:modId xmlns:p14="http://schemas.microsoft.com/office/powerpoint/2010/main" val="389809276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4493785"/>
                  </a:ext>
                </a:extLst>
              </a:tr>
            </a:tbl>
          </a:graphicData>
        </a:graphic>
      </p:graphicFrame>
      <p:graphicFrame>
        <p:nvGraphicFramePr>
          <p:cNvPr id="7" name="Table 6">
            <a:extLst>
              <a:ext uri="{FF2B5EF4-FFF2-40B4-BE49-F238E27FC236}">
                <a16:creationId xmlns:a16="http://schemas.microsoft.com/office/drawing/2014/main" id="{8A44CF22-C248-C915-34F6-1B863F1DAB36}"/>
              </a:ext>
            </a:extLst>
          </p:cNvPr>
          <p:cNvGraphicFramePr>
            <a:graphicFrameLocks noGrp="1"/>
          </p:cNvGraphicFramePr>
          <p:nvPr>
            <p:extLst>
              <p:ext uri="{D42A27DB-BD31-4B8C-83A1-F6EECF244321}">
                <p14:modId xmlns:p14="http://schemas.microsoft.com/office/powerpoint/2010/main" val="136735232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4493785"/>
                  </a:ext>
                </a:extLst>
              </a:tr>
            </a:tbl>
          </a:graphicData>
        </a:graphic>
      </p:graphicFrame>
      <p:graphicFrame>
        <p:nvGraphicFramePr>
          <p:cNvPr id="8" name="Table 7">
            <a:extLst>
              <a:ext uri="{FF2B5EF4-FFF2-40B4-BE49-F238E27FC236}">
                <a16:creationId xmlns:a16="http://schemas.microsoft.com/office/drawing/2014/main" id="{0B4E1125-22AC-75AD-2004-1BD2342A75FC}"/>
              </a:ext>
            </a:extLst>
          </p:cNvPr>
          <p:cNvGraphicFramePr>
            <a:graphicFrameLocks noGrp="1"/>
          </p:cNvGraphicFramePr>
          <p:nvPr>
            <p:extLst>
              <p:ext uri="{D42A27DB-BD31-4B8C-83A1-F6EECF244321}">
                <p14:modId xmlns:p14="http://schemas.microsoft.com/office/powerpoint/2010/main" val="202382592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16072194"/>
                    </a:ext>
                  </a:extLst>
                </a:gridCol>
                <a:gridCol w="441960">
                  <a:extLst>
                    <a:ext uri="{9D8B030D-6E8A-4147-A177-3AD203B41FA5}">
                      <a16:colId xmlns:a16="http://schemas.microsoft.com/office/drawing/2014/main" val="2104968941"/>
                    </a:ext>
                  </a:extLst>
                </a:gridCol>
                <a:gridCol w="441960">
                  <a:extLst>
                    <a:ext uri="{9D8B030D-6E8A-4147-A177-3AD203B41FA5}">
                      <a16:colId xmlns:a16="http://schemas.microsoft.com/office/drawing/2014/main" val="3781584940"/>
                    </a:ext>
                  </a:extLst>
                </a:gridCol>
                <a:gridCol w="441960">
                  <a:extLst>
                    <a:ext uri="{9D8B030D-6E8A-4147-A177-3AD203B41FA5}">
                      <a16:colId xmlns:a16="http://schemas.microsoft.com/office/drawing/2014/main" val="1844768156"/>
                    </a:ext>
                  </a:extLst>
                </a:gridCol>
                <a:gridCol w="441960">
                  <a:extLst>
                    <a:ext uri="{9D8B030D-6E8A-4147-A177-3AD203B41FA5}">
                      <a16:colId xmlns:a16="http://schemas.microsoft.com/office/drawing/2014/main" val="207254697"/>
                    </a:ext>
                  </a:extLst>
                </a:gridCol>
                <a:gridCol w="441960">
                  <a:extLst>
                    <a:ext uri="{9D8B030D-6E8A-4147-A177-3AD203B41FA5}">
                      <a16:colId xmlns:a16="http://schemas.microsoft.com/office/drawing/2014/main" val="743195938"/>
                    </a:ext>
                  </a:extLst>
                </a:gridCol>
                <a:gridCol w="441960">
                  <a:extLst>
                    <a:ext uri="{9D8B030D-6E8A-4147-A177-3AD203B41FA5}">
                      <a16:colId xmlns:a16="http://schemas.microsoft.com/office/drawing/2014/main" val="1169873507"/>
                    </a:ext>
                  </a:extLst>
                </a:gridCol>
                <a:gridCol w="441960">
                  <a:extLst>
                    <a:ext uri="{9D8B030D-6E8A-4147-A177-3AD203B41FA5}">
                      <a16:colId xmlns:a16="http://schemas.microsoft.com/office/drawing/2014/main" val="184463017"/>
                    </a:ext>
                  </a:extLst>
                </a:gridCol>
                <a:gridCol w="441960">
                  <a:extLst>
                    <a:ext uri="{9D8B030D-6E8A-4147-A177-3AD203B41FA5}">
                      <a16:colId xmlns:a16="http://schemas.microsoft.com/office/drawing/2014/main" val="3164014134"/>
                    </a:ext>
                  </a:extLst>
                </a:gridCol>
                <a:gridCol w="441960">
                  <a:extLst>
                    <a:ext uri="{9D8B030D-6E8A-4147-A177-3AD203B41FA5}">
                      <a16:colId xmlns:a16="http://schemas.microsoft.com/office/drawing/2014/main" val="161440370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702645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253502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09428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447706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34629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24493785"/>
                  </a:ext>
                </a:extLst>
              </a:tr>
            </a:tbl>
          </a:graphicData>
        </a:graphic>
      </p:graphicFrame>
    </p:spTree>
    <p:extLst>
      <p:ext uri="{BB962C8B-B14F-4D97-AF65-F5344CB8AC3E}">
        <p14:creationId xmlns:p14="http://schemas.microsoft.com/office/powerpoint/2010/main" val="239410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5FA92-1E36-23DE-6B87-FB53556619B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887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E6BBA-3039-1A96-9C32-9088DB23FD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90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95159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“One-Third </a:t>
            </a:r>
          </a:p>
          <a:p>
            <a:r>
              <a:rPr lang="en-US" sz="6000" b="1" dirty="0">
                <a:solidFill>
                  <a:srgbClr val="FFFF00"/>
                </a:solidFill>
              </a:rPr>
              <a:t>of a Vase 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7551D-FC11-58F7-B665-CAD33420B8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D6AC1-4F19-282C-A826-2321A8A9CE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divide the answer by three, the quotient will be a composite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5FA92-1E36-23DE-6B87-FB53556619B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E6BBA-3039-1A96-9C32-9088DB23FDD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“One-Third </a:t>
            </a:r>
          </a:p>
          <a:p>
            <a:r>
              <a:rPr lang="en-US" sz="6000" b="1" dirty="0">
                <a:solidFill>
                  <a:srgbClr val="FFFF00"/>
                </a:solidFill>
              </a:rPr>
              <a:t>of a Vase 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95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77551D-FC11-58F7-B665-CAD33420B8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977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9954</TotalTime>
  <Words>2479</Words>
  <Application>Microsoft Office PowerPoint</Application>
  <PresentationFormat>On-screen Show (4:3)</PresentationFormat>
  <Paragraphs>719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188</cp:revision>
  <dcterms:created xsi:type="dcterms:W3CDTF">2020-11-09T02:38:45Z</dcterms:created>
  <dcterms:modified xsi:type="dcterms:W3CDTF">2023-11-12T15:16:37Z</dcterms:modified>
</cp:coreProperties>
</file>