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7" r:id="rId2"/>
    <p:sldId id="257" r:id="rId3"/>
    <p:sldId id="258" r:id="rId4"/>
    <p:sldId id="259" r:id="rId5"/>
    <p:sldId id="260" r:id="rId6"/>
    <p:sldId id="261" r:id="rId7"/>
    <p:sldId id="1680" r:id="rId8"/>
    <p:sldId id="1664" r:id="rId9"/>
    <p:sldId id="1665" r:id="rId10"/>
    <p:sldId id="1666" r:id="rId11"/>
    <p:sldId id="1667" r:id="rId12"/>
    <p:sldId id="1668" r:id="rId13"/>
    <p:sldId id="1681" r:id="rId14"/>
    <p:sldId id="1670" r:id="rId15"/>
    <p:sldId id="1671" r:id="rId16"/>
    <p:sldId id="1676" r:id="rId17"/>
    <p:sldId id="1673" r:id="rId18"/>
    <p:sldId id="1674" r:id="rId19"/>
    <p:sldId id="16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10" d="100"/>
          <a:sy n="110" d="100"/>
        </p:scale>
        <p:origin x="1086" y="-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59618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53298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9C421-77EF-DB76-3E69-80E3BCA8C070}"/>
              </a:ext>
            </a:extLst>
          </p:cNvPr>
          <p:cNvPicPr>
            <a:picLocks noChangeAspect="1"/>
          </p:cNvPicPr>
          <p:nvPr/>
        </p:nvPicPr>
        <p:blipFill rotWithShape="1">
          <a:blip r:embed="rId2">
            <a:extLst>
              <a:ext uri="{28A0092B-C50C-407E-A947-70E740481C1C}">
                <a14:useLocalDpi xmlns:a14="http://schemas.microsoft.com/office/drawing/2010/main" val="0"/>
              </a:ext>
            </a:extLst>
          </a:blip>
          <a:srcRect t="13959" r="50000"/>
          <a:stretch/>
        </p:blipFill>
        <p:spPr>
          <a:xfrm>
            <a:off x="287055" y="-1"/>
            <a:ext cx="4150290" cy="535641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a multiple of 7, but it is not 84.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1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not a square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One of the remaining numbers is half of another.  Cross off both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the numbers in this pattern:  7, 21, 35 …</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9F41EFF-B189-6F6F-7727-BB54C8AE5647}"/>
              </a:ext>
            </a:extLst>
          </p:cNvPr>
          <p:cNvGraphicFramePr>
            <a:graphicFrameLocks noGrp="1"/>
          </p:cNvGraphicFramePr>
          <p:nvPr>
            <p:extLst>
              <p:ext uri="{D42A27DB-BD31-4B8C-83A1-F6EECF244321}">
                <p14:modId xmlns:p14="http://schemas.microsoft.com/office/powerpoint/2010/main" val="3108343778"/>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193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87908-04C9-C208-3826-F8DF4B7DEFC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9354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4B9261-4A14-1E36-644D-A126ACBB57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289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92504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“Square 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772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B190C-0C43-6DFD-A6CE-8F0CFCE910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743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9C421-77EF-DB76-3E69-80E3BCA8C070}"/>
              </a:ext>
            </a:extLst>
          </p:cNvPr>
          <p:cNvPicPr>
            <a:picLocks noChangeAspect="1"/>
          </p:cNvPicPr>
          <p:nvPr/>
        </p:nvPicPr>
        <p:blipFill rotWithShape="1">
          <a:blip r:embed="rId2">
            <a:extLst>
              <a:ext uri="{28A0092B-C50C-407E-A947-70E740481C1C}">
                <a14:useLocalDpi xmlns:a14="http://schemas.microsoft.com/office/drawing/2010/main" val="0"/>
              </a:ext>
            </a:extLst>
          </a:blip>
          <a:srcRect t="13959" r="50000"/>
          <a:stretch/>
        </p:blipFill>
        <p:spPr>
          <a:xfrm>
            <a:off x="287055" y="-1"/>
            <a:ext cx="4150290" cy="535641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a multiple of 7, but it is not 84.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1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not a square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One of the remaining numbers is half of another.  Cross off both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the numbers in this pattern:  7, 21, 35 …</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9F41EFF-B189-6F6F-7727-BB54C8AE5647}"/>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B49BDFC1-36B2-7B18-09AD-22C726D4AD5A}"/>
              </a:ext>
            </a:extLst>
          </p:cNvPr>
          <p:cNvGraphicFramePr>
            <a:graphicFrameLocks noGrp="1"/>
          </p:cNvGraphicFramePr>
          <p:nvPr>
            <p:extLst>
              <p:ext uri="{D42A27DB-BD31-4B8C-83A1-F6EECF244321}">
                <p14:modId xmlns:p14="http://schemas.microsoft.com/office/powerpoint/2010/main" val="552089406"/>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21FC895B-673A-AB48-F0D5-FAF63130BEEC}"/>
              </a:ext>
            </a:extLst>
          </p:cNvPr>
          <p:cNvGraphicFramePr>
            <a:graphicFrameLocks noGrp="1"/>
          </p:cNvGraphicFramePr>
          <p:nvPr>
            <p:extLst>
              <p:ext uri="{D42A27DB-BD31-4B8C-83A1-F6EECF244321}">
                <p14:modId xmlns:p14="http://schemas.microsoft.com/office/powerpoint/2010/main" val="387217344"/>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CE4ED697-E91D-2386-553B-793E49BA27AF}"/>
              </a:ext>
            </a:extLst>
          </p:cNvPr>
          <p:cNvGraphicFramePr>
            <a:graphicFrameLocks noGrp="1"/>
          </p:cNvGraphicFramePr>
          <p:nvPr>
            <p:extLst>
              <p:ext uri="{D42A27DB-BD31-4B8C-83A1-F6EECF244321}">
                <p14:modId xmlns:p14="http://schemas.microsoft.com/office/powerpoint/2010/main" val="3969273464"/>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F014138E-F7FC-BC97-B112-87D3A087E65A}"/>
              </a:ext>
            </a:extLst>
          </p:cNvPr>
          <p:cNvGraphicFramePr>
            <a:graphicFrameLocks noGrp="1"/>
          </p:cNvGraphicFramePr>
          <p:nvPr>
            <p:extLst>
              <p:ext uri="{D42A27DB-BD31-4B8C-83A1-F6EECF244321}">
                <p14:modId xmlns:p14="http://schemas.microsoft.com/office/powerpoint/2010/main" val="827482948"/>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BD633B66-5C12-1EBE-8B62-B543396E05B2}"/>
              </a:ext>
            </a:extLst>
          </p:cNvPr>
          <p:cNvGraphicFramePr>
            <a:graphicFrameLocks noGrp="1"/>
          </p:cNvGraphicFramePr>
          <p:nvPr>
            <p:extLst>
              <p:ext uri="{D42A27DB-BD31-4B8C-83A1-F6EECF244321}">
                <p14:modId xmlns:p14="http://schemas.microsoft.com/office/powerpoint/2010/main" val="3201651753"/>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783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87908-04C9-C208-3826-F8DF4B7DEFC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5599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4B9261-4A14-1E36-644D-A126ACBB57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924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82608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“Square 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B190C-0C43-6DFD-A6CE-8F0CFCE910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9C421-77EF-DB76-3E69-80E3BCA8C07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a multiple of 7, but it is not 84.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1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not a square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One of the remaining numbers is half of another.  Cross off both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the numbers in this pattern:  7, 21, 35 …</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87908-04C9-C208-3826-F8DF4B7DEFC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4B9261-4A14-1E36-644D-A126ACBB57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“Square 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411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B190C-0C43-6DFD-A6CE-8F0CFCE910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8611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9943</TotalTime>
  <Words>2792</Words>
  <Application>Microsoft Office PowerPoint</Application>
  <PresentationFormat>On-screen Show (4:3)</PresentationFormat>
  <Paragraphs>999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185</cp:revision>
  <dcterms:created xsi:type="dcterms:W3CDTF">2020-11-09T02:38:45Z</dcterms:created>
  <dcterms:modified xsi:type="dcterms:W3CDTF">2023-11-08T04:17:44Z</dcterms:modified>
</cp:coreProperties>
</file>