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2" r:id="rId2"/>
    <p:sldId id="257" r:id="rId3"/>
    <p:sldId id="258" r:id="rId4"/>
    <p:sldId id="259" r:id="rId5"/>
    <p:sldId id="260" r:id="rId6"/>
    <p:sldId id="261" r:id="rId7"/>
    <p:sldId id="1681" r:id="rId8"/>
    <p:sldId id="1659" r:id="rId9"/>
    <p:sldId id="1660" r:id="rId10"/>
    <p:sldId id="1661" r:id="rId11"/>
    <p:sldId id="1662" r:id="rId12"/>
    <p:sldId id="1663" r:id="rId13"/>
    <p:sldId id="1682" r:id="rId14"/>
    <p:sldId id="1665" r:id="rId15"/>
    <p:sldId id="1666" r:id="rId16"/>
    <p:sldId id="1671" r:id="rId17"/>
    <p:sldId id="1668" r:id="rId18"/>
    <p:sldId id="1669"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51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82407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37764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73757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4A4A3-418F-5AB3-2E84-55C6784C48B5}"/>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762000" y="4482"/>
            <a:ext cx="3258538" cy="5257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 </a:t>
            </a:r>
          </a:p>
          <a:p>
            <a:pPr algn="ctr"/>
            <a:r>
              <a:rPr lang="en-US" b="1" dirty="0">
                <a:solidFill>
                  <a:schemeClr val="tx1"/>
                </a:solidFill>
              </a:rPr>
              <a:t>but it is not 53.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97028E9-F1CA-19FC-E922-65C385A11DB5}"/>
              </a:ext>
            </a:extLst>
          </p:cNvPr>
          <p:cNvGraphicFramePr>
            <a:graphicFrameLocks noGrp="1"/>
          </p:cNvGraphicFramePr>
          <p:nvPr>
            <p:extLst>
              <p:ext uri="{D42A27DB-BD31-4B8C-83A1-F6EECF244321}">
                <p14:modId xmlns:p14="http://schemas.microsoft.com/office/powerpoint/2010/main" val="26086540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70230"/>
                  </a:ext>
                </a:extLst>
              </a:tr>
            </a:tbl>
          </a:graphicData>
        </a:graphic>
      </p:graphicFrame>
    </p:spTree>
    <p:extLst>
      <p:ext uri="{BB962C8B-B14F-4D97-AF65-F5344CB8AC3E}">
        <p14:creationId xmlns:p14="http://schemas.microsoft.com/office/powerpoint/2010/main" val="36538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22508-AB93-57CE-952A-7F3FDDEBCE58}"/>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17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3062B-F7BC-EA46-02D0-148A5A1B4947}"/>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795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86884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Some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219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8AAAA-D742-3A5F-17EE-3F8264E9F1AC}"/>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411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4A4A3-418F-5AB3-2E84-55C6784C48B5}"/>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762000" y="4482"/>
            <a:ext cx="3258538" cy="5257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 </a:t>
            </a:r>
          </a:p>
          <a:p>
            <a:pPr algn="ctr"/>
            <a:r>
              <a:rPr lang="en-US" b="1" dirty="0">
                <a:solidFill>
                  <a:schemeClr val="tx1"/>
                </a:solidFill>
              </a:rPr>
              <a:t>but it is not 53.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97028E9-F1CA-19FC-E922-65C385A11DB5}"/>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70230"/>
                  </a:ext>
                </a:extLst>
              </a:tr>
            </a:tbl>
          </a:graphicData>
        </a:graphic>
      </p:graphicFrame>
      <p:graphicFrame>
        <p:nvGraphicFramePr>
          <p:cNvPr id="4" name="Table 3">
            <a:extLst>
              <a:ext uri="{FF2B5EF4-FFF2-40B4-BE49-F238E27FC236}">
                <a16:creationId xmlns:a16="http://schemas.microsoft.com/office/drawing/2014/main" id="{0F0A325B-E3DD-AAB6-AA3E-9C9CC07CF7D0}"/>
              </a:ext>
            </a:extLst>
          </p:cNvPr>
          <p:cNvGraphicFramePr>
            <a:graphicFrameLocks noGrp="1"/>
          </p:cNvGraphicFramePr>
          <p:nvPr>
            <p:extLst>
              <p:ext uri="{D42A27DB-BD31-4B8C-83A1-F6EECF244321}">
                <p14:modId xmlns:p14="http://schemas.microsoft.com/office/powerpoint/2010/main" val="363416612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6570230"/>
                  </a:ext>
                </a:extLst>
              </a:tr>
            </a:tbl>
          </a:graphicData>
        </a:graphic>
      </p:graphicFrame>
      <p:graphicFrame>
        <p:nvGraphicFramePr>
          <p:cNvPr id="5" name="Table 4">
            <a:extLst>
              <a:ext uri="{FF2B5EF4-FFF2-40B4-BE49-F238E27FC236}">
                <a16:creationId xmlns:a16="http://schemas.microsoft.com/office/drawing/2014/main" id="{39E315C3-1B97-ACB8-6BBA-937CB464C7F6}"/>
              </a:ext>
            </a:extLst>
          </p:cNvPr>
          <p:cNvGraphicFramePr>
            <a:graphicFrameLocks noGrp="1"/>
          </p:cNvGraphicFramePr>
          <p:nvPr>
            <p:extLst>
              <p:ext uri="{D42A27DB-BD31-4B8C-83A1-F6EECF244321}">
                <p14:modId xmlns:p14="http://schemas.microsoft.com/office/powerpoint/2010/main" val="191011027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6570230"/>
                  </a:ext>
                </a:extLst>
              </a:tr>
            </a:tbl>
          </a:graphicData>
        </a:graphic>
      </p:graphicFrame>
      <p:graphicFrame>
        <p:nvGraphicFramePr>
          <p:cNvPr id="6" name="Table 5">
            <a:extLst>
              <a:ext uri="{FF2B5EF4-FFF2-40B4-BE49-F238E27FC236}">
                <a16:creationId xmlns:a16="http://schemas.microsoft.com/office/drawing/2014/main" id="{6F5131A3-3875-E320-B9B7-27FA837B813D}"/>
              </a:ext>
            </a:extLst>
          </p:cNvPr>
          <p:cNvGraphicFramePr>
            <a:graphicFrameLocks noGrp="1"/>
          </p:cNvGraphicFramePr>
          <p:nvPr>
            <p:extLst>
              <p:ext uri="{D42A27DB-BD31-4B8C-83A1-F6EECF244321}">
                <p14:modId xmlns:p14="http://schemas.microsoft.com/office/powerpoint/2010/main" val="139102692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6570230"/>
                  </a:ext>
                </a:extLst>
              </a:tr>
            </a:tbl>
          </a:graphicData>
        </a:graphic>
      </p:graphicFrame>
      <p:graphicFrame>
        <p:nvGraphicFramePr>
          <p:cNvPr id="7" name="Table 6">
            <a:extLst>
              <a:ext uri="{FF2B5EF4-FFF2-40B4-BE49-F238E27FC236}">
                <a16:creationId xmlns:a16="http://schemas.microsoft.com/office/drawing/2014/main" id="{FBA78199-6687-04BF-1DFF-8D5E1FEE44D0}"/>
              </a:ext>
            </a:extLst>
          </p:cNvPr>
          <p:cNvGraphicFramePr>
            <a:graphicFrameLocks noGrp="1"/>
          </p:cNvGraphicFramePr>
          <p:nvPr>
            <p:extLst>
              <p:ext uri="{D42A27DB-BD31-4B8C-83A1-F6EECF244321}">
                <p14:modId xmlns:p14="http://schemas.microsoft.com/office/powerpoint/2010/main" val="345039602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6570230"/>
                  </a:ext>
                </a:extLst>
              </a:tr>
            </a:tbl>
          </a:graphicData>
        </a:graphic>
      </p:graphicFrame>
      <p:graphicFrame>
        <p:nvGraphicFramePr>
          <p:cNvPr id="8" name="Table 7">
            <a:extLst>
              <a:ext uri="{FF2B5EF4-FFF2-40B4-BE49-F238E27FC236}">
                <a16:creationId xmlns:a16="http://schemas.microsoft.com/office/drawing/2014/main" id="{BD759692-AA97-60D3-DFFB-2F88BFCF0B5C}"/>
              </a:ext>
            </a:extLst>
          </p:cNvPr>
          <p:cNvGraphicFramePr>
            <a:graphicFrameLocks noGrp="1"/>
          </p:cNvGraphicFramePr>
          <p:nvPr>
            <p:extLst>
              <p:ext uri="{D42A27DB-BD31-4B8C-83A1-F6EECF244321}">
                <p14:modId xmlns:p14="http://schemas.microsoft.com/office/powerpoint/2010/main" val="406036153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6813140"/>
                    </a:ext>
                  </a:extLst>
                </a:gridCol>
                <a:gridCol w="441960">
                  <a:extLst>
                    <a:ext uri="{9D8B030D-6E8A-4147-A177-3AD203B41FA5}">
                      <a16:colId xmlns:a16="http://schemas.microsoft.com/office/drawing/2014/main" val="2875782134"/>
                    </a:ext>
                  </a:extLst>
                </a:gridCol>
                <a:gridCol w="441960">
                  <a:extLst>
                    <a:ext uri="{9D8B030D-6E8A-4147-A177-3AD203B41FA5}">
                      <a16:colId xmlns:a16="http://schemas.microsoft.com/office/drawing/2014/main" val="248177890"/>
                    </a:ext>
                  </a:extLst>
                </a:gridCol>
                <a:gridCol w="441960">
                  <a:extLst>
                    <a:ext uri="{9D8B030D-6E8A-4147-A177-3AD203B41FA5}">
                      <a16:colId xmlns:a16="http://schemas.microsoft.com/office/drawing/2014/main" val="1055806632"/>
                    </a:ext>
                  </a:extLst>
                </a:gridCol>
                <a:gridCol w="441960">
                  <a:extLst>
                    <a:ext uri="{9D8B030D-6E8A-4147-A177-3AD203B41FA5}">
                      <a16:colId xmlns:a16="http://schemas.microsoft.com/office/drawing/2014/main" val="635043287"/>
                    </a:ext>
                  </a:extLst>
                </a:gridCol>
                <a:gridCol w="441960">
                  <a:extLst>
                    <a:ext uri="{9D8B030D-6E8A-4147-A177-3AD203B41FA5}">
                      <a16:colId xmlns:a16="http://schemas.microsoft.com/office/drawing/2014/main" val="1601885899"/>
                    </a:ext>
                  </a:extLst>
                </a:gridCol>
                <a:gridCol w="441960">
                  <a:extLst>
                    <a:ext uri="{9D8B030D-6E8A-4147-A177-3AD203B41FA5}">
                      <a16:colId xmlns:a16="http://schemas.microsoft.com/office/drawing/2014/main" val="3613800379"/>
                    </a:ext>
                  </a:extLst>
                </a:gridCol>
                <a:gridCol w="441960">
                  <a:extLst>
                    <a:ext uri="{9D8B030D-6E8A-4147-A177-3AD203B41FA5}">
                      <a16:colId xmlns:a16="http://schemas.microsoft.com/office/drawing/2014/main" val="3205151883"/>
                    </a:ext>
                  </a:extLst>
                </a:gridCol>
                <a:gridCol w="441960">
                  <a:extLst>
                    <a:ext uri="{9D8B030D-6E8A-4147-A177-3AD203B41FA5}">
                      <a16:colId xmlns:a16="http://schemas.microsoft.com/office/drawing/2014/main" val="818497758"/>
                    </a:ext>
                  </a:extLst>
                </a:gridCol>
                <a:gridCol w="441960">
                  <a:extLst>
                    <a:ext uri="{9D8B030D-6E8A-4147-A177-3AD203B41FA5}">
                      <a16:colId xmlns:a16="http://schemas.microsoft.com/office/drawing/2014/main" val="1901456244"/>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5998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4111450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0275290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01306098"/>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82491301"/>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56570230"/>
                  </a:ext>
                </a:extLst>
              </a:tr>
            </a:tbl>
          </a:graphicData>
        </a:graphic>
      </p:graphicFrame>
    </p:spTree>
    <p:extLst>
      <p:ext uri="{BB962C8B-B14F-4D97-AF65-F5344CB8AC3E}">
        <p14:creationId xmlns:p14="http://schemas.microsoft.com/office/powerpoint/2010/main" val="37252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22508-AB93-57CE-952A-7F3FDDEBCE58}"/>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89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3062B-F7BC-EA46-02D0-148A5A1B4947}"/>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102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14267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Some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8AAAA-D742-3A5F-17EE-3F8264E9F1AC}"/>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4A4A3-418F-5AB3-2E84-55C6784C48B5}"/>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 </a:t>
            </a:r>
          </a:p>
          <a:p>
            <a:pPr algn="ctr"/>
            <a:r>
              <a:rPr lang="en-US" b="1" dirty="0">
                <a:solidFill>
                  <a:schemeClr val="tx1"/>
                </a:solidFill>
              </a:rPr>
              <a:t>but it is not 53.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22508-AB93-57CE-952A-7F3FDDEBCE58}"/>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3062B-F7BC-EA46-02D0-148A5A1B4947}"/>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5367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Some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19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8AAAA-D742-3A5F-17EE-3F8264E9F1AC}"/>
              </a:ext>
            </a:extLst>
          </p:cNvPr>
          <p:cNvPicPr>
            <a:picLocks noChangeAspect="1"/>
          </p:cNvPicPr>
          <p:nvPr/>
        </p:nvPicPr>
        <p:blipFill rotWithShape="1">
          <a:blip r:embed="rId2">
            <a:extLst>
              <a:ext uri="{28A0092B-C50C-407E-A947-70E740481C1C}">
                <a14:useLocalDpi xmlns:a14="http://schemas.microsoft.com/office/drawing/2010/main" val="0"/>
              </a:ext>
            </a:extLst>
          </a:blip>
          <a:srcRect r="53519"/>
          <a:stretch/>
        </p:blipFill>
        <p:spPr>
          <a:xfrm>
            <a:off x="0" y="0"/>
            <a:ext cx="425026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116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9931</TotalTime>
  <Words>2503</Words>
  <Application>Microsoft Office PowerPoint</Application>
  <PresentationFormat>On-screen Show (4:3)</PresentationFormat>
  <Paragraphs>725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184</cp:revision>
  <dcterms:created xsi:type="dcterms:W3CDTF">2020-11-09T02:38:45Z</dcterms:created>
  <dcterms:modified xsi:type="dcterms:W3CDTF">2023-11-01T22:34:30Z</dcterms:modified>
</cp:coreProperties>
</file>