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9" r:id="rId2"/>
    <p:sldId id="257" r:id="rId3"/>
    <p:sldId id="258" r:id="rId4"/>
    <p:sldId id="259" r:id="rId5"/>
    <p:sldId id="260" r:id="rId6"/>
    <p:sldId id="261" r:id="rId7"/>
    <p:sldId id="1682" r:id="rId8"/>
    <p:sldId id="1665" r:id="rId9"/>
    <p:sldId id="1666" r:id="rId10"/>
    <p:sldId id="1667" r:id="rId11"/>
    <p:sldId id="1668" r:id="rId12"/>
    <p:sldId id="1669" r:id="rId13"/>
    <p:sldId id="1683" r:id="rId14"/>
    <p:sldId id="1671" r:id="rId15"/>
    <p:sldId id="1672" r:id="rId16"/>
    <p:sldId id="1677" r:id="rId17"/>
    <p:sldId id="1674" r:id="rId18"/>
    <p:sldId id="1675" r:id="rId19"/>
    <p:sldId id="16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64168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64168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64168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696041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459DC4-B0DF-39BB-9DF8-323403C69D2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08000" y="0"/>
            <a:ext cx="3759200" cy="5638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the number of brown pumpkins.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even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any of these digits: 0, 7, or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If ½ of 56 is 27, then eliminate 96.  </a:t>
            </a:r>
          </a:p>
          <a:p>
            <a:pPr algn="ctr"/>
            <a:r>
              <a:rPr lang="en-US" b="1" dirty="0">
                <a:solidFill>
                  <a:schemeClr val="tx1"/>
                </a:solidFill>
              </a:rPr>
              <a:t>If ½ of 56 is 28, then eliminate 66.</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CD8551B-641D-3B64-9885-2BFFDA83FE63}"/>
              </a:ext>
            </a:extLst>
          </p:cNvPr>
          <p:cNvGraphicFramePr>
            <a:graphicFrameLocks noGrp="1"/>
          </p:cNvGraphicFramePr>
          <p:nvPr>
            <p:extLst>
              <p:ext uri="{D42A27DB-BD31-4B8C-83A1-F6EECF244321}">
                <p14:modId xmlns:p14="http://schemas.microsoft.com/office/powerpoint/2010/main" val="112678624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1183468"/>
                    </a:ext>
                  </a:extLst>
                </a:gridCol>
                <a:gridCol w="441960">
                  <a:extLst>
                    <a:ext uri="{9D8B030D-6E8A-4147-A177-3AD203B41FA5}">
                      <a16:colId xmlns:a16="http://schemas.microsoft.com/office/drawing/2014/main" val="272845527"/>
                    </a:ext>
                  </a:extLst>
                </a:gridCol>
                <a:gridCol w="441960">
                  <a:extLst>
                    <a:ext uri="{9D8B030D-6E8A-4147-A177-3AD203B41FA5}">
                      <a16:colId xmlns:a16="http://schemas.microsoft.com/office/drawing/2014/main" val="3392925002"/>
                    </a:ext>
                  </a:extLst>
                </a:gridCol>
                <a:gridCol w="441960">
                  <a:extLst>
                    <a:ext uri="{9D8B030D-6E8A-4147-A177-3AD203B41FA5}">
                      <a16:colId xmlns:a16="http://schemas.microsoft.com/office/drawing/2014/main" val="4071929157"/>
                    </a:ext>
                  </a:extLst>
                </a:gridCol>
                <a:gridCol w="441960">
                  <a:extLst>
                    <a:ext uri="{9D8B030D-6E8A-4147-A177-3AD203B41FA5}">
                      <a16:colId xmlns:a16="http://schemas.microsoft.com/office/drawing/2014/main" val="3094165705"/>
                    </a:ext>
                  </a:extLst>
                </a:gridCol>
                <a:gridCol w="441960">
                  <a:extLst>
                    <a:ext uri="{9D8B030D-6E8A-4147-A177-3AD203B41FA5}">
                      <a16:colId xmlns:a16="http://schemas.microsoft.com/office/drawing/2014/main" val="4210637716"/>
                    </a:ext>
                  </a:extLst>
                </a:gridCol>
                <a:gridCol w="441960">
                  <a:extLst>
                    <a:ext uri="{9D8B030D-6E8A-4147-A177-3AD203B41FA5}">
                      <a16:colId xmlns:a16="http://schemas.microsoft.com/office/drawing/2014/main" val="2327087131"/>
                    </a:ext>
                  </a:extLst>
                </a:gridCol>
                <a:gridCol w="441960">
                  <a:extLst>
                    <a:ext uri="{9D8B030D-6E8A-4147-A177-3AD203B41FA5}">
                      <a16:colId xmlns:a16="http://schemas.microsoft.com/office/drawing/2014/main" val="1039082282"/>
                    </a:ext>
                  </a:extLst>
                </a:gridCol>
                <a:gridCol w="441960">
                  <a:extLst>
                    <a:ext uri="{9D8B030D-6E8A-4147-A177-3AD203B41FA5}">
                      <a16:colId xmlns:a16="http://schemas.microsoft.com/office/drawing/2014/main" val="3777367601"/>
                    </a:ext>
                  </a:extLst>
                </a:gridCol>
                <a:gridCol w="441960">
                  <a:extLst>
                    <a:ext uri="{9D8B030D-6E8A-4147-A177-3AD203B41FA5}">
                      <a16:colId xmlns:a16="http://schemas.microsoft.com/office/drawing/2014/main" val="122763999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54819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57485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71109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601883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5488632"/>
                  </a:ext>
                </a:extLst>
              </a:tr>
            </a:tbl>
          </a:graphicData>
        </a:graphic>
      </p:graphicFrame>
    </p:spTree>
    <p:extLst>
      <p:ext uri="{BB962C8B-B14F-4D97-AF65-F5344CB8AC3E}">
        <p14:creationId xmlns:p14="http://schemas.microsoft.com/office/powerpoint/2010/main" val="114249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586334-63F7-3EC5-1AE0-50A708FA4CD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8404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9D1E0D-9134-6E7D-7490-4CC937FC9E8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96 pumpkins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4018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4046633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“3 Brown Pumpkins”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536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633B6B-7619-5F79-CF8E-3AD7B36EA74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pumpkins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8103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459DC4-B0DF-39BB-9DF8-323403C69D2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08000" y="0"/>
            <a:ext cx="3759200" cy="5638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the number of brown pumpkins.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even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any of these digits: 0, 7, or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If ½ of 56 is 27, then eliminate 96.  </a:t>
            </a:r>
          </a:p>
          <a:p>
            <a:pPr algn="ctr"/>
            <a:r>
              <a:rPr lang="en-US" b="1" dirty="0">
                <a:solidFill>
                  <a:schemeClr val="tx1"/>
                </a:solidFill>
              </a:rPr>
              <a:t>If ½ of 56 is 28, then eliminate 66.</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CD8551B-641D-3B64-9885-2BFFDA83FE63}"/>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1183468"/>
                    </a:ext>
                  </a:extLst>
                </a:gridCol>
                <a:gridCol w="441960">
                  <a:extLst>
                    <a:ext uri="{9D8B030D-6E8A-4147-A177-3AD203B41FA5}">
                      <a16:colId xmlns:a16="http://schemas.microsoft.com/office/drawing/2014/main" val="272845527"/>
                    </a:ext>
                  </a:extLst>
                </a:gridCol>
                <a:gridCol w="441960">
                  <a:extLst>
                    <a:ext uri="{9D8B030D-6E8A-4147-A177-3AD203B41FA5}">
                      <a16:colId xmlns:a16="http://schemas.microsoft.com/office/drawing/2014/main" val="3392925002"/>
                    </a:ext>
                  </a:extLst>
                </a:gridCol>
                <a:gridCol w="441960">
                  <a:extLst>
                    <a:ext uri="{9D8B030D-6E8A-4147-A177-3AD203B41FA5}">
                      <a16:colId xmlns:a16="http://schemas.microsoft.com/office/drawing/2014/main" val="4071929157"/>
                    </a:ext>
                  </a:extLst>
                </a:gridCol>
                <a:gridCol w="441960">
                  <a:extLst>
                    <a:ext uri="{9D8B030D-6E8A-4147-A177-3AD203B41FA5}">
                      <a16:colId xmlns:a16="http://schemas.microsoft.com/office/drawing/2014/main" val="3094165705"/>
                    </a:ext>
                  </a:extLst>
                </a:gridCol>
                <a:gridCol w="441960">
                  <a:extLst>
                    <a:ext uri="{9D8B030D-6E8A-4147-A177-3AD203B41FA5}">
                      <a16:colId xmlns:a16="http://schemas.microsoft.com/office/drawing/2014/main" val="4210637716"/>
                    </a:ext>
                  </a:extLst>
                </a:gridCol>
                <a:gridCol w="441960">
                  <a:extLst>
                    <a:ext uri="{9D8B030D-6E8A-4147-A177-3AD203B41FA5}">
                      <a16:colId xmlns:a16="http://schemas.microsoft.com/office/drawing/2014/main" val="2327087131"/>
                    </a:ext>
                  </a:extLst>
                </a:gridCol>
                <a:gridCol w="441960">
                  <a:extLst>
                    <a:ext uri="{9D8B030D-6E8A-4147-A177-3AD203B41FA5}">
                      <a16:colId xmlns:a16="http://schemas.microsoft.com/office/drawing/2014/main" val="1039082282"/>
                    </a:ext>
                  </a:extLst>
                </a:gridCol>
                <a:gridCol w="441960">
                  <a:extLst>
                    <a:ext uri="{9D8B030D-6E8A-4147-A177-3AD203B41FA5}">
                      <a16:colId xmlns:a16="http://schemas.microsoft.com/office/drawing/2014/main" val="3777367601"/>
                    </a:ext>
                  </a:extLst>
                </a:gridCol>
                <a:gridCol w="441960">
                  <a:extLst>
                    <a:ext uri="{9D8B030D-6E8A-4147-A177-3AD203B41FA5}">
                      <a16:colId xmlns:a16="http://schemas.microsoft.com/office/drawing/2014/main" val="122763999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54819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57485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71109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601883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5488632"/>
                  </a:ext>
                </a:extLst>
              </a:tr>
            </a:tbl>
          </a:graphicData>
        </a:graphic>
      </p:graphicFrame>
      <p:graphicFrame>
        <p:nvGraphicFramePr>
          <p:cNvPr id="4" name="Table 3">
            <a:extLst>
              <a:ext uri="{FF2B5EF4-FFF2-40B4-BE49-F238E27FC236}">
                <a16:creationId xmlns:a16="http://schemas.microsoft.com/office/drawing/2014/main" id="{F742D40B-BA1F-3AB2-0A80-2B5C1C7BD9EB}"/>
              </a:ext>
            </a:extLst>
          </p:cNvPr>
          <p:cNvGraphicFramePr>
            <a:graphicFrameLocks noGrp="1"/>
          </p:cNvGraphicFramePr>
          <p:nvPr>
            <p:extLst>
              <p:ext uri="{D42A27DB-BD31-4B8C-83A1-F6EECF244321}">
                <p14:modId xmlns:p14="http://schemas.microsoft.com/office/powerpoint/2010/main" val="294269196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1183468"/>
                    </a:ext>
                  </a:extLst>
                </a:gridCol>
                <a:gridCol w="441960">
                  <a:extLst>
                    <a:ext uri="{9D8B030D-6E8A-4147-A177-3AD203B41FA5}">
                      <a16:colId xmlns:a16="http://schemas.microsoft.com/office/drawing/2014/main" val="272845527"/>
                    </a:ext>
                  </a:extLst>
                </a:gridCol>
                <a:gridCol w="441960">
                  <a:extLst>
                    <a:ext uri="{9D8B030D-6E8A-4147-A177-3AD203B41FA5}">
                      <a16:colId xmlns:a16="http://schemas.microsoft.com/office/drawing/2014/main" val="3392925002"/>
                    </a:ext>
                  </a:extLst>
                </a:gridCol>
                <a:gridCol w="441960">
                  <a:extLst>
                    <a:ext uri="{9D8B030D-6E8A-4147-A177-3AD203B41FA5}">
                      <a16:colId xmlns:a16="http://schemas.microsoft.com/office/drawing/2014/main" val="4071929157"/>
                    </a:ext>
                  </a:extLst>
                </a:gridCol>
                <a:gridCol w="441960">
                  <a:extLst>
                    <a:ext uri="{9D8B030D-6E8A-4147-A177-3AD203B41FA5}">
                      <a16:colId xmlns:a16="http://schemas.microsoft.com/office/drawing/2014/main" val="3094165705"/>
                    </a:ext>
                  </a:extLst>
                </a:gridCol>
                <a:gridCol w="441960">
                  <a:extLst>
                    <a:ext uri="{9D8B030D-6E8A-4147-A177-3AD203B41FA5}">
                      <a16:colId xmlns:a16="http://schemas.microsoft.com/office/drawing/2014/main" val="4210637716"/>
                    </a:ext>
                  </a:extLst>
                </a:gridCol>
                <a:gridCol w="441960">
                  <a:extLst>
                    <a:ext uri="{9D8B030D-6E8A-4147-A177-3AD203B41FA5}">
                      <a16:colId xmlns:a16="http://schemas.microsoft.com/office/drawing/2014/main" val="2327087131"/>
                    </a:ext>
                  </a:extLst>
                </a:gridCol>
                <a:gridCol w="441960">
                  <a:extLst>
                    <a:ext uri="{9D8B030D-6E8A-4147-A177-3AD203B41FA5}">
                      <a16:colId xmlns:a16="http://schemas.microsoft.com/office/drawing/2014/main" val="1039082282"/>
                    </a:ext>
                  </a:extLst>
                </a:gridCol>
                <a:gridCol w="441960">
                  <a:extLst>
                    <a:ext uri="{9D8B030D-6E8A-4147-A177-3AD203B41FA5}">
                      <a16:colId xmlns:a16="http://schemas.microsoft.com/office/drawing/2014/main" val="3777367601"/>
                    </a:ext>
                  </a:extLst>
                </a:gridCol>
                <a:gridCol w="441960">
                  <a:extLst>
                    <a:ext uri="{9D8B030D-6E8A-4147-A177-3AD203B41FA5}">
                      <a16:colId xmlns:a16="http://schemas.microsoft.com/office/drawing/2014/main" val="122763999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54819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57485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71109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601883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65488632"/>
                  </a:ext>
                </a:extLst>
              </a:tr>
            </a:tbl>
          </a:graphicData>
        </a:graphic>
      </p:graphicFrame>
      <p:graphicFrame>
        <p:nvGraphicFramePr>
          <p:cNvPr id="5" name="Table 4">
            <a:extLst>
              <a:ext uri="{FF2B5EF4-FFF2-40B4-BE49-F238E27FC236}">
                <a16:creationId xmlns:a16="http://schemas.microsoft.com/office/drawing/2014/main" id="{F1CDC3E3-7F9A-8FBE-38ED-7295D37F1234}"/>
              </a:ext>
            </a:extLst>
          </p:cNvPr>
          <p:cNvGraphicFramePr>
            <a:graphicFrameLocks noGrp="1"/>
          </p:cNvGraphicFramePr>
          <p:nvPr>
            <p:extLst>
              <p:ext uri="{D42A27DB-BD31-4B8C-83A1-F6EECF244321}">
                <p14:modId xmlns:p14="http://schemas.microsoft.com/office/powerpoint/2010/main" val="3098179761"/>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1183468"/>
                    </a:ext>
                  </a:extLst>
                </a:gridCol>
                <a:gridCol w="441960">
                  <a:extLst>
                    <a:ext uri="{9D8B030D-6E8A-4147-A177-3AD203B41FA5}">
                      <a16:colId xmlns:a16="http://schemas.microsoft.com/office/drawing/2014/main" val="272845527"/>
                    </a:ext>
                  </a:extLst>
                </a:gridCol>
                <a:gridCol w="441960">
                  <a:extLst>
                    <a:ext uri="{9D8B030D-6E8A-4147-A177-3AD203B41FA5}">
                      <a16:colId xmlns:a16="http://schemas.microsoft.com/office/drawing/2014/main" val="3392925002"/>
                    </a:ext>
                  </a:extLst>
                </a:gridCol>
                <a:gridCol w="441960">
                  <a:extLst>
                    <a:ext uri="{9D8B030D-6E8A-4147-A177-3AD203B41FA5}">
                      <a16:colId xmlns:a16="http://schemas.microsoft.com/office/drawing/2014/main" val="4071929157"/>
                    </a:ext>
                  </a:extLst>
                </a:gridCol>
                <a:gridCol w="441960">
                  <a:extLst>
                    <a:ext uri="{9D8B030D-6E8A-4147-A177-3AD203B41FA5}">
                      <a16:colId xmlns:a16="http://schemas.microsoft.com/office/drawing/2014/main" val="3094165705"/>
                    </a:ext>
                  </a:extLst>
                </a:gridCol>
                <a:gridCol w="441960">
                  <a:extLst>
                    <a:ext uri="{9D8B030D-6E8A-4147-A177-3AD203B41FA5}">
                      <a16:colId xmlns:a16="http://schemas.microsoft.com/office/drawing/2014/main" val="4210637716"/>
                    </a:ext>
                  </a:extLst>
                </a:gridCol>
                <a:gridCol w="441960">
                  <a:extLst>
                    <a:ext uri="{9D8B030D-6E8A-4147-A177-3AD203B41FA5}">
                      <a16:colId xmlns:a16="http://schemas.microsoft.com/office/drawing/2014/main" val="2327087131"/>
                    </a:ext>
                  </a:extLst>
                </a:gridCol>
                <a:gridCol w="441960">
                  <a:extLst>
                    <a:ext uri="{9D8B030D-6E8A-4147-A177-3AD203B41FA5}">
                      <a16:colId xmlns:a16="http://schemas.microsoft.com/office/drawing/2014/main" val="1039082282"/>
                    </a:ext>
                  </a:extLst>
                </a:gridCol>
                <a:gridCol w="441960">
                  <a:extLst>
                    <a:ext uri="{9D8B030D-6E8A-4147-A177-3AD203B41FA5}">
                      <a16:colId xmlns:a16="http://schemas.microsoft.com/office/drawing/2014/main" val="3777367601"/>
                    </a:ext>
                  </a:extLst>
                </a:gridCol>
                <a:gridCol w="441960">
                  <a:extLst>
                    <a:ext uri="{9D8B030D-6E8A-4147-A177-3AD203B41FA5}">
                      <a16:colId xmlns:a16="http://schemas.microsoft.com/office/drawing/2014/main" val="122763999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54819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57485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471109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601883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65488632"/>
                  </a:ext>
                </a:extLst>
              </a:tr>
            </a:tbl>
          </a:graphicData>
        </a:graphic>
      </p:graphicFrame>
      <p:graphicFrame>
        <p:nvGraphicFramePr>
          <p:cNvPr id="6" name="Table 5">
            <a:extLst>
              <a:ext uri="{FF2B5EF4-FFF2-40B4-BE49-F238E27FC236}">
                <a16:creationId xmlns:a16="http://schemas.microsoft.com/office/drawing/2014/main" id="{CC2A6FCF-375F-FAEA-F3CA-2C93BC6FACC2}"/>
              </a:ext>
            </a:extLst>
          </p:cNvPr>
          <p:cNvGraphicFramePr>
            <a:graphicFrameLocks noGrp="1"/>
          </p:cNvGraphicFramePr>
          <p:nvPr>
            <p:extLst>
              <p:ext uri="{D42A27DB-BD31-4B8C-83A1-F6EECF244321}">
                <p14:modId xmlns:p14="http://schemas.microsoft.com/office/powerpoint/2010/main" val="2176465574"/>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1183468"/>
                    </a:ext>
                  </a:extLst>
                </a:gridCol>
                <a:gridCol w="441960">
                  <a:extLst>
                    <a:ext uri="{9D8B030D-6E8A-4147-A177-3AD203B41FA5}">
                      <a16:colId xmlns:a16="http://schemas.microsoft.com/office/drawing/2014/main" val="272845527"/>
                    </a:ext>
                  </a:extLst>
                </a:gridCol>
                <a:gridCol w="441960">
                  <a:extLst>
                    <a:ext uri="{9D8B030D-6E8A-4147-A177-3AD203B41FA5}">
                      <a16:colId xmlns:a16="http://schemas.microsoft.com/office/drawing/2014/main" val="3392925002"/>
                    </a:ext>
                  </a:extLst>
                </a:gridCol>
                <a:gridCol w="441960">
                  <a:extLst>
                    <a:ext uri="{9D8B030D-6E8A-4147-A177-3AD203B41FA5}">
                      <a16:colId xmlns:a16="http://schemas.microsoft.com/office/drawing/2014/main" val="4071929157"/>
                    </a:ext>
                  </a:extLst>
                </a:gridCol>
                <a:gridCol w="441960">
                  <a:extLst>
                    <a:ext uri="{9D8B030D-6E8A-4147-A177-3AD203B41FA5}">
                      <a16:colId xmlns:a16="http://schemas.microsoft.com/office/drawing/2014/main" val="3094165705"/>
                    </a:ext>
                  </a:extLst>
                </a:gridCol>
                <a:gridCol w="441960">
                  <a:extLst>
                    <a:ext uri="{9D8B030D-6E8A-4147-A177-3AD203B41FA5}">
                      <a16:colId xmlns:a16="http://schemas.microsoft.com/office/drawing/2014/main" val="4210637716"/>
                    </a:ext>
                  </a:extLst>
                </a:gridCol>
                <a:gridCol w="441960">
                  <a:extLst>
                    <a:ext uri="{9D8B030D-6E8A-4147-A177-3AD203B41FA5}">
                      <a16:colId xmlns:a16="http://schemas.microsoft.com/office/drawing/2014/main" val="2327087131"/>
                    </a:ext>
                  </a:extLst>
                </a:gridCol>
                <a:gridCol w="441960">
                  <a:extLst>
                    <a:ext uri="{9D8B030D-6E8A-4147-A177-3AD203B41FA5}">
                      <a16:colId xmlns:a16="http://schemas.microsoft.com/office/drawing/2014/main" val="1039082282"/>
                    </a:ext>
                  </a:extLst>
                </a:gridCol>
                <a:gridCol w="441960">
                  <a:extLst>
                    <a:ext uri="{9D8B030D-6E8A-4147-A177-3AD203B41FA5}">
                      <a16:colId xmlns:a16="http://schemas.microsoft.com/office/drawing/2014/main" val="3777367601"/>
                    </a:ext>
                  </a:extLst>
                </a:gridCol>
                <a:gridCol w="441960">
                  <a:extLst>
                    <a:ext uri="{9D8B030D-6E8A-4147-A177-3AD203B41FA5}">
                      <a16:colId xmlns:a16="http://schemas.microsoft.com/office/drawing/2014/main" val="122763999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54819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57485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471109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601883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65488632"/>
                  </a:ext>
                </a:extLst>
              </a:tr>
            </a:tbl>
          </a:graphicData>
        </a:graphic>
      </p:graphicFrame>
      <p:graphicFrame>
        <p:nvGraphicFramePr>
          <p:cNvPr id="7" name="Table 6">
            <a:extLst>
              <a:ext uri="{FF2B5EF4-FFF2-40B4-BE49-F238E27FC236}">
                <a16:creationId xmlns:a16="http://schemas.microsoft.com/office/drawing/2014/main" id="{C18B377E-573B-11ED-6AD1-19F05380DCDD}"/>
              </a:ext>
            </a:extLst>
          </p:cNvPr>
          <p:cNvGraphicFramePr>
            <a:graphicFrameLocks noGrp="1"/>
          </p:cNvGraphicFramePr>
          <p:nvPr>
            <p:extLst>
              <p:ext uri="{D42A27DB-BD31-4B8C-83A1-F6EECF244321}">
                <p14:modId xmlns:p14="http://schemas.microsoft.com/office/powerpoint/2010/main" val="428078124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1183468"/>
                    </a:ext>
                  </a:extLst>
                </a:gridCol>
                <a:gridCol w="441960">
                  <a:extLst>
                    <a:ext uri="{9D8B030D-6E8A-4147-A177-3AD203B41FA5}">
                      <a16:colId xmlns:a16="http://schemas.microsoft.com/office/drawing/2014/main" val="272845527"/>
                    </a:ext>
                  </a:extLst>
                </a:gridCol>
                <a:gridCol w="441960">
                  <a:extLst>
                    <a:ext uri="{9D8B030D-6E8A-4147-A177-3AD203B41FA5}">
                      <a16:colId xmlns:a16="http://schemas.microsoft.com/office/drawing/2014/main" val="3392925002"/>
                    </a:ext>
                  </a:extLst>
                </a:gridCol>
                <a:gridCol w="441960">
                  <a:extLst>
                    <a:ext uri="{9D8B030D-6E8A-4147-A177-3AD203B41FA5}">
                      <a16:colId xmlns:a16="http://schemas.microsoft.com/office/drawing/2014/main" val="4071929157"/>
                    </a:ext>
                  </a:extLst>
                </a:gridCol>
                <a:gridCol w="441960">
                  <a:extLst>
                    <a:ext uri="{9D8B030D-6E8A-4147-A177-3AD203B41FA5}">
                      <a16:colId xmlns:a16="http://schemas.microsoft.com/office/drawing/2014/main" val="3094165705"/>
                    </a:ext>
                  </a:extLst>
                </a:gridCol>
                <a:gridCol w="441960">
                  <a:extLst>
                    <a:ext uri="{9D8B030D-6E8A-4147-A177-3AD203B41FA5}">
                      <a16:colId xmlns:a16="http://schemas.microsoft.com/office/drawing/2014/main" val="4210637716"/>
                    </a:ext>
                  </a:extLst>
                </a:gridCol>
                <a:gridCol w="441960">
                  <a:extLst>
                    <a:ext uri="{9D8B030D-6E8A-4147-A177-3AD203B41FA5}">
                      <a16:colId xmlns:a16="http://schemas.microsoft.com/office/drawing/2014/main" val="2327087131"/>
                    </a:ext>
                  </a:extLst>
                </a:gridCol>
                <a:gridCol w="441960">
                  <a:extLst>
                    <a:ext uri="{9D8B030D-6E8A-4147-A177-3AD203B41FA5}">
                      <a16:colId xmlns:a16="http://schemas.microsoft.com/office/drawing/2014/main" val="1039082282"/>
                    </a:ext>
                  </a:extLst>
                </a:gridCol>
                <a:gridCol w="441960">
                  <a:extLst>
                    <a:ext uri="{9D8B030D-6E8A-4147-A177-3AD203B41FA5}">
                      <a16:colId xmlns:a16="http://schemas.microsoft.com/office/drawing/2014/main" val="3777367601"/>
                    </a:ext>
                  </a:extLst>
                </a:gridCol>
                <a:gridCol w="441960">
                  <a:extLst>
                    <a:ext uri="{9D8B030D-6E8A-4147-A177-3AD203B41FA5}">
                      <a16:colId xmlns:a16="http://schemas.microsoft.com/office/drawing/2014/main" val="122763999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8854819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57485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471109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9601883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65488632"/>
                  </a:ext>
                </a:extLst>
              </a:tr>
            </a:tbl>
          </a:graphicData>
        </a:graphic>
      </p:graphicFrame>
      <p:graphicFrame>
        <p:nvGraphicFramePr>
          <p:cNvPr id="8" name="Table 7">
            <a:extLst>
              <a:ext uri="{FF2B5EF4-FFF2-40B4-BE49-F238E27FC236}">
                <a16:creationId xmlns:a16="http://schemas.microsoft.com/office/drawing/2014/main" id="{30A31D0B-51D3-1CBD-0A48-158B53ECDB5A}"/>
              </a:ext>
            </a:extLst>
          </p:cNvPr>
          <p:cNvGraphicFramePr>
            <a:graphicFrameLocks noGrp="1"/>
          </p:cNvGraphicFramePr>
          <p:nvPr>
            <p:extLst>
              <p:ext uri="{D42A27DB-BD31-4B8C-83A1-F6EECF244321}">
                <p14:modId xmlns:p14="http://schemas.microsoft.com/office/powerpoint/2010/main" val="3284737680"/>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1183468"/>
                    </a:ext>
                  </a:extLst>
                </a:gridCol>
                <a:gridCol w="441960">
                  <a:extLst>
                    <a:ext uri="{9D8B030D-6E8A-4147-A177-3AD203B41FA5}">
                      <a16:colId xmlns:a16="http://schemas.microsoft.com/office/drawing/2014/main" val="272845527"/>
                    </a:ext>
                  </a:extLst>
                </a:gridCol>
                <a:gridCol w="441960">
                  <a:extLst>
                    <a:ext uri="{9D8B030D-6E8A-4147-A177-3AD203B41FA5}">
                      <a16:colId xmlns:a16="http://schemas.microsoft.com/office/drawing/2014/main" val="3392925002"/>
                    </a:ext>
                  </a:extLst>
                </a:gridCol>
                <a:gridCol w="441960">
                  <a:extLst>
                    <a:ext uri="{9D8B030D-6E8A-4147-A177-3AD203B41FA5}">
                      <a16:colId xmlns:a16="http://schemas.microsoft.com/office/drawing/2014/main" val="4071929157"/>
                    </a:ext>
                  </a:extLst>
                </a:gridCol>
                <a:gridCol w="441960">
                  <a:extLst>
                    <a:ext uri="{9D8B030D-6E8A-4147-A177-3AD203B41FA5}">
                      <a16:colId xmlns:a16="http://schemas.microsoft.com/office/drawing/2014/main" val="3094165705"/>
                    </a:ext>
                  </a:extLst>
                </a:gridCol>
                <a:gridCol w="441960">
                  <a:extLst>
                    <a:ext uri="{9D8B030D-6E8A-4147-A177-3AD203B41FA5}">
                      <a16:colId xmlns:a16="http://schemas.microsoft.com/office/drawing/2014/main" val="4210637716"/>
                    </a:ext>
                  </a:extLst>
                </a:gridCol>
                <a:gridCol w="441960">
                  <a:extLst>
                    <a:ext uri="{9D8B030D-6E8A-4147-A177-3AD203B41FA5}">
                      <a16:colId xmlns:a16="http://schemas.microsoft.com/office/drawing/2014/main" val="2327087131"/>
                    </a:ext>
                  </a:extLst>
                </a:gridCol>
                <a:gridCol w="441960">
                  <a:extLst>
                    <a:ext uri="{9D8B030D-6E8A-4147-A177-3AD203B41FA5}">
                      <a16:colId xmlns:a16="http://schemas.microsoft.com/office/drawing/2014/main" val="1039082282"/>
                    </a:ext>
                  </a:extLst>
                </a:gridCol>
                <a:gridCol w="441960">
                  <a:extLst>
                    <a:ext uri="{9D8B030D-6E8A-4147-A177-3AD203B41FA5}">
                      <a16:colId xmlns:a16="http://schemas.microsoft.com/office/drawing/2014/main" val="3777367601"/>
                    </a:ext>
                  </a:extLst>
                </a:gridCol>
                <a:gridCol w="441960">
                  <a:extLst>
                    <a:ext uri="{9D8B030D-6E8A-4147-A177-3AD203B41FA5}">
                      <a16:colId xmlns:a16="http://schemas.microsoft.com/office/drawing/2014/main" val="1227639992"/>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8854819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357485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4711093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96018834"/>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65488632"/>
                  </a:ext>
                </a:extLst>
              </a:tr>
            </a:tbl>
          </a:graphicData>
        </a:graphic>
      </p:graphicFrame>
    </p:spTree>
    <p:extLst>
      <p:ext uri="{BB962C8B-B14F-4D97-AF65-F5344CB8AC3E}">
        <p14:creationId xmlns:p14="http://schemas.microsoft.com/office/powerpoint/2010/main" val="211088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586334-63F7-3EC5-1AE0-50A708FA4CD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2883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9D1E0D-9134-6E7D-7490-4CC937FC9E8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96 pumpkins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590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16164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“3 Brown Pumpkins”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633B6B-7619-5F79-CF8E-3AD7B36EA74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pumpkins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459DC4-B0DF-39BB-9DF8-323403C69D2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the number of brown pumpkins.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an even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any of these digits: 0, 7, or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If ½ of 56 is 27, then eliminate 96.  </a:t>
            </a:r>
          </a:p>
          <a:p>
            <a:pPr algn="ctr"/>
            <a:r>
              <a:rPr lang="en-US" b="1" dirty="0">
                <a:solidFill>
                  <a:schemeClr val="tx1"/>
                </a:solidFill>
              </a:rPr>
              <a:t>If ½ of 56 is 28, then eliminate 66.</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586334-63F7-3EC5-1AE0-50A708FA4CD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9D1E0D-9134-6E7D-7490-4CC937FC9E8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96 pumpkins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71173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“3 Brown Pumpkins”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0646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633B6B-7619-5F79-CF8E-3AD7B36EA74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pumpkins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8584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9958</TotalTime>
  <Words>2442</Words>
  <Application>Microsoft Office PowerPoint</Application>
  <PresentationFormat>On-screen Show (4:3)</PresentationFormat>
  <Paragraphs>649</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190</cp:revision>
  <dcterms:created xsi:type="dcterms:W3CDTF">2020-11-09T02:38:45Z</dcterms:created>
  <dcterms:modified xsi:type="dcterms:W3CDTF">2023-10-16T00:25:50Z</dcterms:modified>
</cp:coreProperties>
</file>