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89" r:id="rId9"/>
    <p:sldId id="1690" r:id="rId10"/>
    <p:sldId id="1691" r:id="rId11"/>
    <p:sldId id="1692" r:id="rId12"/>
    <p:sldId id="1693" r:id="rId13"/>
    <p:sldId id="1694" r:id="rId14"/>
    <p:sldId id="1695" r:id="rId15"/>
    <p:sldId id="1696" r:id="rId16"/>
    <p:sldId id="1697" r:id="rId17"/>
    <p:sldId id="1698" r:id="rId18"/>
    <p:sldId id="1699" r:id="rId19"/>
    <p:sldId id="170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81207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62192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E0D6C-F6DC-CDE7-2D9E-E6A9B0FBCA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613150" cy="541972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multiples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2 different digits.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76B93E9-5DF7-30C5-F61F-B67014507345}"/>
              </a:ext>
            </a:extLst>
          </p:cNvPr>
          <p:cNvGraphicFramePr>
            <a:graphicFrameLocks noGrp="1"/>
          </p:cNvGraphicFramePr>
          <p:nvPr>
            <p:extLst>
              <p:ext uri="{D42A27DB-BD31-4B8C-83A1-F6EECF244321}">
                <p14:modId xmlns:p14="http://schemas.microsoft.com/office/powerpoint/2010/main" val="104225239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3905685"/>
                    </a:ext>
                  </a:extLst>
                </a:gridCol>
                <a:gridCol w="441960">
                  <a:extLst>
                    <a:ext uri="{9D8B030D-6E8A-4147-A177-3AD203B41FA5}">
                      <a16:colId xmlns:a16="http://schemas.microsoft.com/office/drawing/2014/main" val="1223340636"/>
                    </a:ext>
                  </a:extLst>
                </a:gridCol>
                <a:gridCol w="441960">
                  <a:extLst>
                    <a:ext uri="{9D8B030D-6E8A-4147-A177-3AD203B41FA5}">
                      <a16:colId xmlns:a16="http://schemas.microsoft.com/office/drawing/2014/main" val="2618228977"/>
                    </a:ext>
                  </a:extLst>
                </a:gridCol>
                <a:gridCol w="441960">
                  <a:extLst>
                    <a:ext uri="{9D8B030D-6E8A-4147-A177-3AD203B41FA5}">
                      <a16:colId xmlns:a16="http://schemas.microsoft.com/office/drawing/2014/main" val="1783396601"/>
                    </a:ext>
                  </a:extLst>
                </a:gridCol>
                <a:gridCol w="441960">
                  <a:extLst>
                    <a:ext uri="{9D8B030D-6E8A-4147-A177-3AD203B41FA5}">
                      <a16:colId xmlns:a16="http://schemas.microsoft.com/office/drawing/2014/main" val="1666540033"/>
                    </a:ext>
                  </a:extLst>
                </a:gridCol>
                <a:gridCol w="441960">
                  <a:extLst>
                    <a:ext uri="{9D8B030D-6E8A-4147-A177-3AD203B41FA5}">
                      <a16:colId xmlns:a16="http://schemas.microsoft.com/office/drawing/2014/main" val="2855462525"/>
                    </a:ext>
                  </a:extLst>
                </a:gridCol>
                <a:gridCol w="441960">
                  <a:extLst>
                    <a:ext uri="{9D8B030D-6E8A-4147-A177-3AD203B41FA5}">
                      <a16:colId xmlns:a16="http://schemas.microsoft.com/office/drawing/2014/main" val="4085507634"/>
                    </a:ext>
                  </a:extLst>
                </a:gridCol>
                <a:gridCol w="441960">
                  <a:extLst>
                    <a:ext uri="{9D8B030D-6E8A-4147-A177-3AD203B41FA5}">
                      <a16:colId xmlns:a16="http://schemas.microsoft.com/office/drawing/2014/main" val="2364204634"/>
                    </a:ext>
                  </a:extLst>
                </a:gridCol>
                <a:gridCol w="441960">
                  <a:extLst>
                    <a:ext uri="{9D8B030D-6E8A-4147-A177-3AD203B41FA5}">
                      <a16:colId xmlns:a16="http://schemas.microsoft.com/office/drawing/2014/main" val="1344320205"/>
                    </a:ext>
                  </a:extLst>
                </a:gridCol>
                <a:gridCol w="441960">
                  <a:extLst>
                    <a:ext uri="{9D8B030D-6E8A-4147-A177-3AD203B41FA5}">
                      <a16:colId xmlns:a16="http://schemas.microsoft.com/office/drawing/2014/main" val="2139625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05616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4410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7474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8549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43140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157498"/>
                  </a:ext>
                </a:extLst>
              </a:tr>
            </a:tbl>
          </a:graphicData>
        </a:graphic>
      </p:graphicFrame>
    </p:spTree>
    <p:extLst>
      <p:ext uri="{BB962C8B-B14F-4D97-AF65-F5344CB8AC3E}">
        <p14:creationId xmlns:p14="http://schemas.microsoft.com/office/powerpoint/2010/main" val="388341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0DE07-1734-83F3-5167-D589F6B7E2F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932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98834-3242-E11F-79DB-219ACCCAAAD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968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71732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“Bright Orange”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8959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E98E4B-637F-436E-834F-4F2822EB08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2388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E0D6C-F6DC-CDE7-2D9E-E6A9B0FBCA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613150" cy="541972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multiples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2 different digits.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76B93E9-5DF7-30C5-F61F-B67014507345}"/>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3905685"/>
                    </a:ext>
                  </a:extLst>
                </a:gridCol>
                <a:gridCol w="441960">
                  <a:extLst>
                    <a:ext uri="{9D8B030D-6E8A-4147-A177-3AD203B41FA5}">
                      <a16:colId xmlns:a16="http://schemas.microsoft.com/office/drawing/2014/main" val="1223340636"/>
                    </a:ext>
                  </a:extLst>
                </a:gridCol>
                <a:gridCol w="441960">
                  <a:extLst>
                    <a:ext uri="{9D8B030D-6E8A-4147-A177-3AD203B41FA5}">
                      <a16:colId xmlns:a16="http://schemas.microsoft.com/office/drawing/2014/main" val="2618228977"/>
                    </a:ext>
                  </a:extLst>
                </a:gridCol>
                <a:gridCol w="441960">
                  <a:extLst>
                    <a:ext uri="{9D8B030D-6E8A-4147-A177-3AD203B41FA5}">
                      <a16:colId xmlns:a16="http://schemas.microsoft.com/office/drawing/2014/main" val="1783396601"/>
                    </a:ext>
                  </a:extLst>
                </a:gridCol>
                <a:gridCol w="441960">
                  <a:extLst>
                    <a:ext uri="{9D8B030D-6E8A-4147-A177-3AD203B41FA5}">
                      <a16:colId xmlns:a16="http://schemas.microsoft.com/office/drawing/2014/main" val="1666540033"/>
                    </a:ext>
                  </a:extLst>
                </a:gridCol>
                <a:gridCol w="441960">
                  <a:extLst>
                    <a:ext uri="{9D8B030D-6E8A-4147-A177-3AD203B41FA5}">
                      <a16:colId xmlns:a16="http://schemas.microsoft.com/office/drawing/2014/main" val="2855462525"/>
                    </a:ext>
                  </a:extLst>
                </a:gridCol>
                <a:gridCol w="441960">
                  <a:extLst>
                    <a:ext uri="{9D8B030D-6E8A-4147-A177-3AD203B41FA5}">
                      <a16:colId xmlns:a16="http://schemas.microsoft.com/office/drawing/2014/main" val="4085507634"/>
                    </a:ext>
                  </a:extLst>
                </a:gridCol>
                <a:gridCol w="441960">
                  <a:extLst>
                    <a:ext uri="{9D8B030D-6E8A-4147-A177-3AD203B41FA5}">
                      <a16:colId xmlns:a16="http://schemas.microsoft.com/office/drawing/2014/main" val="2364204634"/>
                    </a:ext>
                  </a:extLst>
                </a:gridCol>
                <a:gridCol w="441960">
                  <a:extLst>
                    <a:ext uri="{9D8B030D-6E8A-4147-A177-3AD203B41FA5}">
                      <a16:colId xmlns:a16="http://schemas.microsoft.com/office/drawing/2014/main" val="1344320205"/>
                    </a:ext>
                  </a:extLst>
                </a:gridCol>
                <a:gridCol w="441960">
                  <a:extLst>
                    <a:ext uri="{9D8B030D-6E8A-4147-A177-3AD203B41FA5}">
                      <a16:colId xmlns:a16="http://schemas.microsoft.com/office/drawing/2014/main" val="2139625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05616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4410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7474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8549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43140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157498"/>
                  </a:ext>
                </a:extLst>
              </a:tr>
            </a:tbl>
          </a:graphicData>
        </a:graphic>
      </p:graphicFrame>
      <p:graphicFrame>
        <p:nvGraphicFramePr>
          <p:cNvPr id="4" name="Table 3">
            <a:extLst>
              <a:ext uri="{FF2B5EF4-FFF2-40B4-BE49-F238E27FC236}">
                <a16:creationId xmlns:a16="http://schemas.microsoft.com/office/drawing/2014/main" id="{9BAA5C22-C22D-4CB8-DD33-651B8A0E03AE}"/>
              </a:ext>
            </a:extLst>
          </p:cNvPr>
          <p:cNvGraphicFramePr>
            <a:graphicFrameLocks noGrp="1"/>
          </p:cNvGraphicFramePr>
          <p:nvPr>
            <p:extLst>
              <p:ext uri="{D42A27DB-BD31-4B8C-83A1-F6EECF244321}">
                <p14:modId xmlns:p14="http://schemas.microsoft.com/office/powerpoint/2010/main" val="48862552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3905685"/>
                    </a:ext>
                  </a:extLst>
                </a:gridCol>
                <a:gridCol w="441960">
                  <a:extLst>
                    <a:ext uri="{9D8B030D-6E8A-4147-A177-3AD203B41FA5}">
                      <a16:colId xmlns:a16="http://schemas.microsoft.com/office/drawing/2014/main" val="1223340636"/>
                    </a:ext>
                  </a:extLst>
                </a:gridCol>
                <a:gridCol w="441960">
                  <a:extLst>
                    <a:ext uri="{9D8B030D-6E8A-4147-A177-3AD203B41FA5}">
                      <a16:colId xmlns:a16="http://schemas.microsoft.com/office/drawing/2014/main" val="2618228977"/>
                    </a:ext>
                  </a:extLst>
                </a:gridCol>
                <a:gridCol w="441960">
                  <a:extLst>
                    <a:ext uri="{9D8B030D-6E8A-4147-A177-3AD203B41FA5}">
                      <a16:colId xmlns:a16="http://schemas.microsoft.com/office/drawing/2014/main" val="1783396601"/>
                    </a:ext>
                  </a:extLst>
                </a:gridCol>
                <a:gridCol w="441960">
                  <a:extLst>
                    <a:ext uri="{9D8B030D-6E8A-4147-A177-3AD203B41FA5}">
                      <a16:colId xmlns:a16="http://schemas.microsoft.com/office/drawing/2014/main" val="1666540033"/>
                    </a:ext>
                  </a:extLst>
                </a:gridCol>
                <a:gridCol w="441960">
                  <a:extLst>
                    <a:ext uri="{9D8B030D-6E8A-4147-A177-3AD203B41FA5}">
                      <a16:colId xmlns:a16="http://schemas.microsoft.com/office/drawing/2014/main" val="2855462525"/>
                    </a:ext>
                  </a:extLst>
                </a:gridCol>
                <a:gridCol w="441960">
                  <a:extLst>
                    <a:ext uri="{9D8B030D-6E8A-4147-A177-3AD203B41FA5}">
                      <a16:colId xmlns:a16="http://schemas.microsoft.com/office/drawing/2014/main" val="4085507634"/>
                    </a:ext>
                  </a:extLst>
                </a:gridCol>
                <a:gridCol w="441960">
                  <a:extLst>
                    <a:ext uri="{9D8B030D-6E8A-4147-A177-3AD203B41FA5}">
                      <a16:colId xmlns:a16="http://schemas.microsoft.com/office/drawing/2014/main" val="2364204634"/>
                    </a:ext>
                  </a:extLst>
                </a:gridCol>
                <a:gridCol w="441960">
                  <a:extLst>
                    <a:ext uri="{9D8B030D-6E8A-4147-A177-3AD203B41FA5}">
                      <a16:colId xmlns:a16="http://schemas.microsoft.com/office/drawing/2014/main" val="1344320205"/>
                    </a:ext>
                  </a:extLst>
                </a:gridCol>
                <a:gridCol w="441960">
                  <a:extLst>
                    <a:ext uri="{9D8B030D-6E8A-4147-A177-3AD203B41FA5}">
                      <a16:colId xmlns:a16="http://schemas.microsoft.com/office/drawing/2014/main" val="2139625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05616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4410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7474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8549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43140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0157498"/>
                  </a:ext>
                </a:extLst>
              </a:tr>
            </a:tbl>
          </a:graphicData>
        </a:graphic>
      </p:graphicFrame>
      <p:graphicFrame>
        <p:nvGraphicFramePr>
          <p:cNvPr id="5" name="Table 4">
            <a:extLst>
              <a:ext uri="{FF2B5EF4-FFF2-40B4-BE49-F238E27FC236}">
                <a16:creationId xmlns:a16="http://schemas.microsoft.com/office/drawing/2014/main" id="{14678A10-60EB-215C-21F1-39B137FB6A9C}"/>
              </a:ext>
            </a:extLst>
          </p:cNvPr>
          <p:cNvGraphicFramePr>
            <a:graphicFrameLocks noGrp="1"/>
          </p:cNvGraphicFramePr>
          <p:nvPr>
            <p:extLst>
              <p:ext uri="{D42A27DB-BD31-4B8C-83A1-F6EECF244321}">
                <p14:modId xmlns:p14="http://schemas.microsoft.com/office/powerpoint/2010/main" val="317144163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3905685"/>
                    </a:ext>
                  </a:extLst>
                </a:gridCol>
                <a:gridCol w="441960">
                  <a:extLst>
                    <a:ext uri="{9D8B030D-6E8A-4147-A177-3AD203B41FA5}">
                      <a16:colId xmlns:a16="http://schemas.microsoft.com/office/drawing/2014/main" val="1223340636"/>
                    </a:ext>
                  </a:extLst>
                </a:gridCol>
                <a:gridCol w="441960">
                  <a:extLst>
                    <a:ext uri="{9D8B030D-6E8A-4147-A177-3AD203B41FA5}">
                      <a16:colId xmlns:a16="http://schemas.microsoft.com/office/drawing/2014/main" val="2618228977"/>
                    </a:ext>
                  </a:extLst>
                </a:gridCol>
                <a:gridCol w="441960">
                  <a:extLst>
                    <a:ext uri="{9D8B030D-6E8A-4147-A177-3AD203B41FA5}">
                      <a16:colId xmlns:a16="http://schemas.microsoft.com/office/drawing/2014/main" val="1783396601"/>
                    </a:ext>
                  </a:extLst>
                </a:gridCol>
                <a:gridCol w="441960">
                  <a:extLst>
                    <a:ext uri="{9D8B030D-6E8A-4147-A177-3AD203B41FA5}">
                      <a16:colId xmlns:a16="http://schemas.microsoft.com/office/drawing/2014/main" val="1666540033"/>
                    </a:ext>
                  </a:extLst>
                </a:gridCol>
                <a:gridCol w="441960">
                  <a:extLst>
                    <a:ext uri="{9D8B030D-6E8A-4147-A177-3AD203B41FA5}">
                      <a16:colId xmlns:a16="http://schemas.microsoft.com/office/drawing/2014/main" val="2855462525"/>
                    </a:ext>
                  </a:extLst>
                </a:gridCol>
                <a:gridCol w="441960">
                  <a:extLst>
                    <a:ext uri="{9D8B030D-6E8A-4147-A177-3AD203B41FA5}">
                      <a16:colId xmlns:a16="http://schemas.microsoft.com/office/drawing/2014/main" val="4085507634"/>
                    </a:ext>
                  </a:extLst>
                </a:gridCol>
                <a:gridCol w="441960">
                  <a:extLst>
                    <a:ext uri="{9D8B030D-6E8A-4147-A177-3AD203B41FA5}">
                      <a16:colId xmlns:a16="http://schemas.microsoft.com/office/drawing/2014/main" val="2364204634"/>
                    </a:ext>
                  </a:extLst>
                </a:gridCol>
                <a:gridCol w="441960">
                  <a:extLst>
                    <a:ext uri="{9D8B030D-6E8A-4147-A177-3AD203B41FA5}">
                      <a16:colId xmlns:a16="http://schemas.microsoft.com/office/drawing/2014/main" val="1344320205"/>
                    </a:ext>
                  </a:extLst>
                </a:gridCol>
                <a:gridCol w="441960">
                  <a:extLst>
                    <a:ext uri="{9D8B030D-6E8A-4147-A177-3AD203B41FA5}">
                      <a16:colId xmlns:a16="http://schemas.microsoft.com/office/drawing/2014/main" val="2139625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405616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4410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57474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8549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443140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0157498"/>
                  </a:ext>
                </a:extLst>
              </a:tr>
            </a:tbl>
          </a:graphicData>
        </a:graphic>
      </p:graphicFrame>
      <p:graphicFrame>
        <p:nvGraphicFramePr>
          <p:cNvPr id="6" name="Table 5">
            <a:extLst>
              <a:ext uri="{FF2B5EF4-FFF2-40B4-BE49-F238E27FC236}">
                <a16:creationId xmlns:a16="http://schemas.microsoft.com/office/drawing/2014/main" id="{E4360AAE-25E1-4CAA-21FC-CFD17C02C34C}"/>
              </a:ext>
            </a:extLst>
          </p:cNvPr>
          <p:cNvGraphicFramePr>
            <a:graphicFrameLocks noGrp="1"/>
          </p:cNvGraphicFramePr>
          <p:nvPr>
            <p:extLst>
              <p:ext uri="{D42A27DB-BD31-4B8C-83A1-F6EECF244321}">
                <p14:modId xmlns:p14="http://schemas.microsoft.com/office/powerpoint/2010/main" val="127728449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3905685"/>
                    </a:ext>
                  </a:extLst>
                </a:gridCol>
                <a:gridCol w="441960">
                  <a:extLst>
                    <a:ext uri="{9D8B030D-6E8A-4147-A177-3AD203B41FA5}">
                      <a16:colId xmlns:a16="http://schemas.microsoft.com/office/drawing/2014/main" val="1223340636"/>
                    </a:ext>
                  </a:extLst>
                </a:gridCol>
                <a:gridCol w="441960">
                  <a:extLst>
                    <a:ext uri="{9D8B030D-6E8A-4147-A177-3AD203B41FA5}">
                      <a16:colId xmlns:a16="http://schemas.microsoft.com/office/drawing/2014/main" val="2618228977"/>
                    </a:ext>
                  </a:extLst>
                </a:gridCol>
                <a:gridCol w="441960">
                  <a:extLst>
                    <a:ext uri="{9D8B030D-6E8A-4147-A177-3AD203B41FA5}">
                      <a16:colId xmlns:a16="http://schemas.microsoft.com/office/drawing/2014/main" val="1783396601"/>
                    </a:ext>
                  </a:extLst>
                </a:gridCol>
                <a:gridCol w="441960">
                  <a:extLst>
                    <a:ext uri="{9D8B030D-6E8A-4147-A177-3AD203B41FA5}">
                      <a16:colId xmlns:a16="http://schemas.microsoft.com/office/drawing/2014/main" val="1666540033"/>
                    </a:ext>
                  </a:extLst>
                </a:gridCol>
                <a:gridCol w="441960">
                  <a:extLst>
                    <a:ext uri="{9D8B030D-6E8A-4147-A177-3AD203B41FA5}">
                      <a16:colId xmlns:a16="http://schemas.microsoft.com/office/drawing/2014/main" val="2855462525"/>
                    </a:ext>
                  </a:extLst>
                </a:gridCol>
                <a:gridCol w="441960">
                  <a:extLst>
                    <a:ext uri="{9D8B030D-6E8A-4147-A177-3AD203B41FA5}">
                      <a16:colId xmlns:a16="http://schemas.microsoft.com/office/drawing/2014/main" val="4085507634"/>
                    </a:ext>
                  </a:extLst>
                </a:gridCol>
                <a:gridCol w="441960">
                  <a:extLst>
                    <a:ext uri="{9D8B030D-6E8A-4147-A177-3AD203B41FA5}">
                      <a16:colId xmlns:a16="http://schemas.microsoft.com/office/drawing/2014/main" val="2364204634"/>
                    </a:ext>
                  </a:extLst>
                </a:gridCol>
                <a:gridCol w="441960">
                  <a:extLst>
                    <a:ext uri="{9D8B030D-6E8A-4147-A177-3AD203B41FA5}">
                      <a16:colId xmlns:a16="http://schemas.microsoft.com/office/drawing/2014/main" val="1344320205"/>
                    </a:ext>
                  </a:extLst>
                </a:gridCol>
                <a:gridCol w="441960">
                  <a:extLst>
                    <a:ext uri="{9D8B030D-6E8A-4147-A177-3AD203B41FA5}">
                      <a16:colId xmlns:a16="http://schemas.microsoft.com/office/drawing/2014/main" val="2139625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405616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4410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57474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8549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443140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0157498"/>
                  </a:ext>
                </a:extLst>
              </a:tr>
            </a:tbl>
          </a:graphicData>
        </a:graphic>
      </p:graphicFrame>
      <p:graphicFrame>
        <p:nvGraphicFramePr>
          <p:cNvPr id="7" name="Table 6">
            <a:extLst>
              <a:ext uri="{FF2B5EF4-FFF2-40B4-BE49-F238E27FC236}">
                <a16:creationId xmlns:a16="http://schemas.microsoft.com/office/drawing/2014/main" id="{483BB7FE-F1EB-EBCB-DF58-5324DF94909C}"/>
              </a:ext>
            </a:extLst>
          </p:cNvPr>
          <p:cNvGraphicFramePr>
            <a:graphicFrameLocks noGrp="1"/>
          </p:cNvGraphicFramePr>
          <p:nvPr>
            <p:extLst>
              <p:ext uri="{D42A27DB-BD31-4B8C-83A1-F6EECF244321}">
                <p14:modId xmlns:p14="http://schemas.microsoft.com/office/powerpoint/2010/main" val="321833248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3905685"/>
                    </a:ext>
                  </a:extLst>
                </a:gridCol>
                <a:gridCol w="441960">
                  <a:extLst>
                    <a:ext uri="{9D8B030D-6E8A-4147-A177-3AD203B41FA5}">
                      <a16:colId xmlns:a16="http://schemas.microsoft.com/office/drawing/2014/main" val="1223340636"/>
                    </a:ext>
                  </a:extLst>
                </a:gridCol>
                <a:gridCol w="441960">
                  <a:extLst>
                    <a:ext uri="{9D8B030D-6E8A-4147-A177-3AD203B41FA5}">
                      <a16:colId xmlns:a16="http://schemas.microsoft.com/office/drawing/2014/main" val="2618228977"/>
                    </a:ext>
                  </a:extLst>
                </a:gridCol>
                <a:gridCol w="441960">
                  <a:extLst>
                    <a:ext uri="{9D8B030D-6E8A-4147-A177-3AD203B41FA5}">
                      <a16:colId xmlns:a16="http://schemas.microsoft.com/office/drawing/2014/main" val="1783396601"/>
                    </a:ext>
                  </a:extLst>
                </a:gridCol>
                <a:gridCol w="441960">
                  <a:extLst>
                    <a:ext uri="{9D8B030D-6E8A-4147-A177-3AD203B41FA5}">
                      <a16:colId xmlns:a16="http://schemas.microsoft.com/office/drawing/2014/main" val="1666540033"/>
                    </a:ext>
                  </a:extLst>
                </a:gridCol>
                <a:gridCol w="441960">
                  <a:extLst>
                    <a:ext uri="{9D8B030D-6E8A-4147-A177-3AD203B41FA5}">
                      <a16:colId xmlns:a16="http://schemas.microsoft.com/office/drawing/2014/main" val="2855462525"/>
                    </a:ext>
                  </a:extLst>
                </a:gridCol>
                <a:gridCol w="441960">
                  <a:extLst>
                    <a:ext uri="{9D8B030D-6E8A-4147-A177-3AD203B41FA5}">
                      <a16:colId xmlns:a16="http://schemas.microsoft.com/office/drawing/2014/main" val="4085507634"/>
                    </a:ext>
                  </a:extLst>
                </a:gridCol>
                <a:gridCol w="441960">
                  <a:extLst>
                    <a:ext uri="{9D8B030D-6E8A-4147-A177-3AD203B41FA5}">
                      <a16:colId xmlns:a16="http://schemas.microsoft.com/office/drawing/2014/main" val="2364204634"/>
                    </a:ext>
                  </a:extLst>
                </a:gridCol>
                <a:gridCol w="441960">
                  <a:extLst>
                    <a:ext uri="{9D8B030D-6E8A-4147-A177-3AD203B41FA5}">
                      <a16:colId xmlns:a16="http://schemas.microsoft.com/office/drawing/2014/main" val="1344320205"/>
                    </a:ext>
                  </a:extLst>
                </a:gridCol>
                <a:gridCol w="441960">
                  <a:extLst>
                    <a:ext uri="{9D8B030D-6E8A-4147-A177-3AD203B41FA5}">
                      <a16:colId xmlns:a16="http://schemas.microsoft.com/office/drawing/2014/main" val="2139625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405616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4410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57474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8549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443140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0157498"/>
                  </a:ext>
                </a:extLst>
              </a:tr>
            </a:tbl>
          </a:graphicData>
        </a:graphic>
      </p:graphicFrame>
      <p:graphicFrame>
        <p:nvGraphicFramePr>
          <p:cNvPr id="8" name="Table 7">
            <a:extLst>
              <a:ext uri="{FF2B5EF4-FFF2-40B4-BE49-F238E27FC236}">
                <a16:creationId xmlns:a16="http://schemas.microsoft.com/office/drawing/2014/main" id="{90920067-94EB-63F9-E29D-11FC52418023}"/>
              </a:ext>
            </a:extLst>
          </p:cNvPr>
          <p:cNvGraphicFramePr>
            <a:graphicFrameLocks noGrp="1"/>
          </p:cNvGraphicFramePr>
          <p:nvPr>
            <p:extLst>
              <p:ext uri="{D42A27DB-BD31-4B8C-83A1-F6EECF244321}">
                <p14:modId xmlns:p14="http://schemas.microsoft.com/office/powerpoint/2010/main" val="310963861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3905685"/>
                    </a:ext>
                  </a:extLst>
                </a:gridCol>
                <a:gridCol w="441960">
                  <a:extLst>
                    <a:ext uri="{9D8B030D-6E8A-4147-A177-3AD203B41FA5}">
                      <a16:colId xmlns:a16="http://schemas.microsoft.com/office/drawing/2014/main" val="1223340636"/>
                    </a:ext>
                  </a:extLst>
                </a:gridCol>
                <a:gridCol w="441960">
                  <a:extLst>
                    <a:ext uri="{9D8B030D-6E8A-4147-A177-3AD203B41FA5}">
                      <a16:colId xmlns:a16="http://schemas.microsoft.com/office/drawing/2014/main" val="2618228977"/>
                    </a:ext>
                  </a:extLst>
                </a:gridCol>
                <a:gridCol w="441960">
                  <a:extLst>
                    <a:ext uri="{9D8B030D-6E8A-4147-A177-3AD203B41FA5}">
                      <a16:colId xmlns:a16="http://schemas.microsoft.com/office/drawing/2014/main" val="1783396601"/>
                    </a:ext>
                  </a:extLst>
                </a:gridCol>
                <a:gridCol w="441960">
                  <a:extLst>
                    <a:ext uri="{9D8B030D-6E8A-4147-A177-3AD203B41FA5}">
                      <a16:colId xmlns:a16="http://schemas.microsoft.com/office/drawing/2014/main" val="1666540033"/>
                    </a:ext>
                  </a:extLst>
                </a:gridCol>
                <a:gridCol w="441960">
                  <a:extLst>
                    <a:ext uri="{9D8B030D-6E8A-4147-A177-3AD203B41FA5}">
                      <a16:colId xmlns:a16="http://schemas.microsoft.com/office/drawing/2014/main" val="2855462525"/>
                    </a:ext>
                  </a:extLst>
                </a:gridCol>
                <a:gridCol w="441960">
                  <a:extLst>
                    <a:ext uri="{9D8B030D-6E8A-4147-A177-3AD203B41FA5}">
                      <a16:colId xmlns:a16="http://schemas.microsoft.com/office/drawing/2014/main" val="4085507634"/>
                    </a:ext>
                  </a:extLst>
                </a:gridCol>
                <a:gridCol w="441960">
                  <a:extLst>
                    <a:ext uri="{9D8B030D-6E8A-4147-A177-3AD203B41FA5}">
                      <a16:colId xmlns:a16="http://schemas.microsoft.com/office/drawing/2014/main" val="2364204634"/>
                    </a:ext>
                  </a:extLst>
                </a:gridCol>
                <a:gridCol w="441960">
                  <a:extLst>
                    <a:ext uri="{9D8B030D-6E8A-4147-A177-3AD203B41FA5}">
                      <a16:colId xmlns:a16="http://schemas.microsoft.com/office/drawing/2014/main" val="1344320205"/>
                    </a:ext>
                  </a:extLst>
                </a:gridCol>
                <a:gridCol w="441960">
                  <a:extLst>
                    <a:ext uri="{9D8B030D-6E8A-4147-A177-3AD203B41FA5}">
                      <a16:colId xmlns:a16="http://schemas.microsoft.com/office/drawing/2014/main" val="2139625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405616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44100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574745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8549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443140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0157498"/>
                  </a:ext>
                </a:extLst>
              </a:tr>
            </a:tbl>
          </a:graphicData>
        </a:graphic>
      </p:graphicFrame>
    </p:spTree>
    <p:extLst>
      <p:ext uri="{BB962C8B-B14F-4D97-AF65-F5344CB8AC3E}">
        <p14:creationId xmlns:p14="http://schemas.microsoft.com/office/powerpoint/2010/main" val="42542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0DE07-1734-83F3-5167-D589F6B7E2F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3884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98834-3242-E11F-79DB-219ACCCAAAD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419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20948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“Bright Orange”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E98E4B-637F-436E-834F-4F2822EB08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E0D6C-F6DC-CDE7-2D9E-E6A9B0FBCA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multiples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2 different digits.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0DE07-1734-83F3-5167-D589F6B7E2F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98834-3242-E11F-79DB-219ACCCAAAD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“Bright Orange”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321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E98E4B-637F-436E-834F-4F2822EB08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343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10237</TotalTime>
  <Words>2480</Words>
  <Application>Microsoft Office PowerPoint</Application>
  <PresentationFormat>On-screen Show (4:3)</PresentationFormat>
  <Paragraphs>731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205</cp:revision>
  <dcterms:created xsi:type="dcterms:W3CDTF">2020-11-09T02:38:45Z</dcterms:created>
  <dcterms:modified xsi:type="dcterms:W3CDTF">2024-02-16T23:33:27Z</dcterms:modified>
</cp:coreProperties>
</file>