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95011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37042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9902-75C9-652C-9C9E-22383A09F2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533400" y="0"/>
            <a:ext cx="3680883"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some remaining pairs of numbers that have a difference of 10.  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 less than 100.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less than </a:t>
            </a:r>
          </a:p>
          <a:p>
            <a:pPr algn="ctr"/>
            <a:r>
              <a:rPr lang="en-US" b="1" dirty="0">
                <a:solidFill>
                  <a:schemeClr val="tx1"/>
                </a:solidFill>
              </a:rPr>
              <a:t>a multiple of 10.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C8FE987-2B76-5049-A212-8D62C9971F2A}"/>
              </a:ext>
            </a:extLst>
          </p:cNvPr>
          <p:cNvGraphicFramePr>
            <a:graphicFrameLocks noGrp="1"/>
          </p:cNvGraphicFramePr>
          <p:nvPr>
            <p:extLst>
              <p:ext uri="{D42A27DB-BD31-4B8C-83A1-F6EECF244321}">
                <p14:modId xmlns:p14="http://schemas.microsoft.com/office/powerpoint/2010/main" val="423573185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729969"/>
                  </a:ext>
                </a:extLst>
              </a:tr>
            </a:tbl>
          </a:graphicData>
        </a:graphic>
      </p:graphicFrame>
    </p:spTree>
    <p:extLst>
      <p:ext uri="{BB962C8B-B14F-4D97-AF65-F5344CB8AC3E}">
        <p14:creationId xmlns:p14="http://schemas.microsoft.com/office/powerpoint/2010/main" val="34836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C8DC70-0E0A-1508-5B1B-F2A870B2AF6F}"/>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3916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A91A82-9A61-A961-6FA5-3D8CEE0BD5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4750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68585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853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94588-74E6-FF9F-8504-0B70E0310393}"/>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37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9902-75C9-652C-9C9E-22383A09F2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533400" y="0"/>
            <a:ext cx="3680883"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some remaining pairs of numbers that have a difference of 10.  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 less than 100.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less than </a:t>
            </a:r>
          </a:p>
          <a:p>
            <a:pPr algn="ctr"/>
            <a:r>
              <a:rPr lang="en-US" b="1" dirty="0">
                <a:solidFill>
                  <a:schemeClr val="tx1"/>
                </a:solidFill>
              </a:rPr>
              <a:t>a multiple of 10.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C8FE987-2B76-5049-A212-8D62C9971F2A}"/>
              </a:ext>
            </a:extLst>
          </p:cNvPr>
          <p:cNvGraphicFramePr>
            <a:graphicFrameLocks noGrp="1"/>
          </p:cNvGraphicFramePr>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729969"/>
                  </a:ext>
                </a:extLst>
              </a:tr>
            </a:tbl>
          </a:graphicData>
        </a:graphic>
      </p:graphicFrame>
      <p:graphicFrame>
        <p:nvGraphicFramePr>
          <p:cNvPr id="7" name="Table 6">
            <a:extLst>
              <a:ext uri="{FF2B5EF4-FFF2-40B4-BE49-F238E27FC236}">
                <a16:creationId xmlns:a16="http://schemas.microsoft.com/office/drawing/2014/main" id="{5F4D59C4-36C0-8ED0-D118-77B8D38B4CD9}"/>
              </a:ext>
            </a:extLst>
          </p:cNvPr>
          <p:cNvGraphicFramePr>
            <a:graphicFrameLocks noGrp="1"/>
          </p:cNvGraphicFramePr>
          <p:nvPr>
            <p:extLst>
              <p:ext uri="{D42A27DB-BD31-4B8C-83A1-F6EECF244321}">
                <p14:modId xmlns:p14="http://schemas.microsoft.com/office/powerpoint/2010/main" val="132844616"/>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729969"/>
                  </a:ext>
                </a:extLst>
              </a:tr>
            </a:tbl>
          </a:graphicData>
        </a:graphic>
      </p:graphicFrame>
      <p:graphicFrame>
        <p:nvGraphicFramePr>
          <p:cNvPr id="8" name="Table 7">
            <a:extLst>
              <a:ext uri="{FF2B5EF4-FFF2-40B4-BE49-F238E27FC236}">
                <a16:creationId xmlns:a16="http://schemas.microsoft.com/office/drawing/2014/main" id="{C6D71A6A-35D9-C453-437D-A62EF68B2D5D}"/>
              </a:ext>
            </a:extLst>
          </p:cNvPr>
          <p:cNvGraphicFramePr>
            <a:graphicFrameLocks noGrp="1"/>
          </p:cNvGraphicFramePr>
          <p:nvPr>
            <p:extLst>
              <p:ext uri="{D42A27DB-BD31-4B8C-83A1-F6EECF244321}">
                <p14:modId xmlns:p14="http://schemas.microsoft.com/office/powerpoint/2010/main" val="3295802097"/>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729969"/>
                  </a:ext>
                </a:extLst>
              </a:tr>
            </a:tbl>
          </a:graphicData>
        </a:graphic>
      </p:graphicFrame>
      <p:graphicFrame>
        <p:nvGraphicFramePr>
          <p:cNvPr id="9" name="Table 8">
            <a:extLst>
              <a:ext uri="{FF2B5EF4-FFF2-40B4-BE49-F238E27FC236}">
                <a16:creationId xmlns:a16="http://schemas.microsoft.com/office/drawing/2014/main" id="{C3EC1F31-95E3-F025-17B5-8A027BDA8F0E}"/>
              </a:ext>
            </a:extLst>
          </p:cNvPr>
          <p:cNvGraphicFramePr>
            <a:graphicFrameLocks noGrp="1"/>
          </p:cNvGraphicFramePr>
          <p:nvPr>
            <p:extLst>
              <p:ext uri="{D42A27DB-BD31-4B8C-83A1-F6EECF244321}">
                <p14:modId xmlns:p14="http://schemas.microsoft.com/office/powerpoint/2010/main" val="91357282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729969"/>
                  </a:ext>
                </a:extLst>
              </a:tr>
            </a:tbl>
          </a:graphicData>
        </a:graphic>
      </p:graphicFrame>
      <p:graphicFrame>
        <p:nvGraphicFramePr>
          <p:cNvPr id="10" name="Table 9">
            <a:extLst>
              <a:ext uri="{FF2B5EF4-FFF2-40B4-BE49-F238E27FC236}">
                <a16:creationId xmlns:a16="http://schemas.microsoft.com/office/drawing/2014/main" id="{BFC9A11F-CF00-EE70-DA7E-CD587C738C0A}"/>
              </a:ext>
            </a:extLst>
          </p:cNvPr>
          <p:cNvGraphicFramePr>
            <a:graphicFrameLocks noGrp="1"/>
          </p:cNvGraphicFramePr>
          <p:nvPr>
            <p:extLst>
              <p:ext uri="{D42A27DB-BD31-4B8C-83A1-F6EECF244321}">
                <p14:modId xmlns:p14="http://schemas.microsoft.com/office/powerpoint/2010/main" val="1164542597"/>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729969"/>
                  </a:ext>
                </a:extLst>
              </a:tr>
            </a:tbl>
          </a:graphicData>
        </a:graphic>
      </p:graphicFrame>
      <p:graphicFrame>
        <p:nvGraphicFramePr>
          <p:cNvPr id="11" name="Table 10">
            <a:extLst>
              <a:ext uri="{FF2B5EF4-FFF2-40B4-BE49-F238E27FC236}">
                <a16:creationId xmlns:a16="http://schemas.microsoft.com/office/drawing/2014/main" id="{CD9FFC7C-C57A-81BF-50F3-67B8B23C68B0}"/>
              </a:ext>
            </a:extLst>
          </p:cNvPr>
          <p:cNvGraphicFramePr>
            <a:graphicFrameLocks noGrp="1"/>
          </p:cNvGraphicFramePr>
          <p:nvPr>
            <p:extLst>
              <p:ext uri="{D42A27DB-BD31-4B8C-83A1-F6EECF244321}">
                <p14:modId xmlns:p14="http://schemas.microsoft.com/office/powerpoint/2010/main" val="2409692497"/>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300567660"/>
                    </a:ext>
                  </a:extLst>
                </a:gridCol>
                <a:gridCol w="441960">
                  <a:extLst>
                    <a:ext uri="{9D8B030D-6E8A-4147-A177-3AD203B41FA5}">
                      <a16:colId xmlns:a16="http://schemas.microsoft.com/office/drawing/2014/main" val="81866512"/>
                    </a:ext>
                  </a:extLst>
                </a:gridCol>
                <a:gridCol w="441960">
                  <a:extLst>
                    <a:ext uri="{9D8B030D-6E8A-4147-A177-3AD203B41FA5}">
                      <a16:colId xmlns:a16="http://schemas.microsoft.com/office/drawing/2014/main" val="2614367765"/>
                    </a:ext>
                  </a:extLst>
                </a:gridCol>
                <a:gridCol w="441960">
                  <a:extLst>
                    <a:ext uri="{9D8B030D-6E8A-4147-A177-3AD203B41FA5}">
                      <a16:colId xmlns:a16="http://schemas.microsoft.com/office/drawing/2014/main" val="2110066982"/>
                    </a:ext>
                  </a:extLst>
                </a:gridCol>
                <a:gridCol w="441960">
                  <a:extLst>
                    <a:ext uri="{9D8B030D-6E8A-4147-A177-3AD203B41FA5}">
                      <a16:colId xmlns:a16="http://schemas.microsoft.com/office/drawing/2014/main" val="2846630721"/>
                    </a:ext>
                  </a:extLst>
                </a:gridCol>
                <a:gridCol w="441960">
                  <a:extLst>
                    <a:ext uri="{9D8B030D-6E8A-4147-A177-3AD203B41FA5}">
                      <a16:colId xmlns:a16="http://schemas.microsoft.com/office/drawing/2014/main" val="4150470029"/>
                    </a:ext>
                  </a:extLst>
                </a:gridCol>
                <a:gridCol w="441960">
                  <a:extLst>
                    <a:ext uri="{9D8B030D-6E8A-4147-A177-3AD203B41FA5}">
                      <a16:colId xmlns:a16="http://schemas.microsoft.com/office/drawing/2014/main" val="3184128987"/>
                    </a:ext>
                  </a:extLst>
                </a:gridCol>
                <a:gridCol w="441960">
                  <a:extLst>
                    <a:ext uri="{9D8B030D-6E8A-4147-A177-3AD203B41FA5}">
                      <a16:colId xmlns:a16="http://schemas.microsoft.com/office/drawing/2014/main" val="148335149"/>
                    </a:ext>
                  </a:extLst>
                </a:gridCol>
                <a:gridCol w="441960">
                  <a:extLst>
                    <a:ext uri="{9D8B030D-6E8A-4147-A177-3AD203B41FA5}">
                      <a16:colId xmlns:a16="http://schemas.microsoft.com/office/drawing/2014/main" val="3979203417"/>
                    </a:ext>
                  </a:extLst>
                </a:gridCol>
                <a:gridCol w="441960">
                  <a:extLst>
                    <a:ext uri="{9D8B030D-6E8A-4147-A177-3AD203B41FA5}">
                      <a16:colId xmlns:a16="http://schemas.microsoft.com/office/drawing/2014/main" val="429856858"/>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5447354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72212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6705153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8850472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90729969"/>
                  </a:ext>
                </a:extLst>
              </a:tr>
            </a:tbl>
          </a:graphicData>
        </a:graphic>
      </p:graphicFrame>
    </p:spTree>
    <p:extLst>
      <p:ext uri="{BB962C8B-B14F-4D97-AF65-F5344CB8AC3E}">
        <p14:creationId xmlns:p14="http://schemas.microsoft.com/office/powerpoint/2010/main" val="322938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C8DC70-0E0A-1508-5B1B-F2A870B2AF6F}"/>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74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A91A82-9A61-A961-6FA5-3D8CEE0BD5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42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35172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94588-74E6-FF9F-8504-0B70E0310393}"/>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9902-75C9-652C-9C9E-22383A09F2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some remaining pairs of numbers that have a difference of 10.  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 less than 100.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1 less than </a:t>
            </a:r>
          </a:p>
          <a:p>
            <a:pPr algn="ctr"/>
            <a:r>
              <a:rPr lang="en-US" b="1" dirty="0">
                <a:solidFill>
                  <a:schemeClr val="tx1"/>
                </a:solidFill>
              </a:rPr>
              <a:t>a multiple of 10.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C8DC70-0E0A-1508-5B1B-F2A870B2AF6F}"/>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A91A82-9A61-A961-6FA5-3D8CEE0BD5EE}"/>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91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Celebrate”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329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94588-74E6-FF9F-8504-0B70E0310393}"/>
              </a:ext>
            </a:extLst>
          </p:cNvPr>
          <p:cNvPicPr>
            <a:picLocks noChangeAspect="1"/>
          </p:cNvPicPr>
          <p:nvPr/>
        </p:nvPicPr>
        <p:blipFill rotWithShape="1">
          <a:blip r:embed="rId2">
            <a:extLst>
              <a:ext uri="{28A0092B-C50C-407E-A947-70E740481C1C}">
                <a14:useLocalDpi xmlns:a14="http://schemas.microsoft.com/office/drawing/2010/main" val="0"/>
              </a:ext>
            </a:extLst>
          </a:blip>
          <a:srcRect r="51042"/>
          <a:stretch/>
        </p:blipFill>
        <p:spPr>
          <a:xfrm>
            <a:off x="0" y="0"/>
            <a:ext cx="447675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8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10247</TotalTime>
  <Words>2470</Words>
  <Application>Microsoft Office PowerPoint</Application>
  <PresentationFormat>On-screen Show (4:3)</PresentationFormat>
  <Paragraphs>664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203</cp:revision>
  <dcterms:created xsi:type="dcterms:W3CDTF">2020-11-09T02:38:45Z</dcterms:created>
  <dcterms:modified xsi:type="dcterms:W3CDTF">2024-02-16T21:36:33Z</dcterms:modified>
</cp:coreProperties>
</file>