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91" r:id="rId9"/>
    <p:sldId id="1692" r:id="rId10"/>
    <p:sldId id="1693" r:id="rId11"/>
    <p:sldId id="1694" r:id="rId12"/>
    <p:sldId id="1695" r:id="rId13"/>
    <p:sldId id="1696" r:id="rId14"/>
    <p:sldId id="1697" r:id="rId15"/>
    <p:sldId id="1698" r:id="rId16"/>
    <p:sldId id="1699" r:id="rId17"/>
    <p:sldId id="1700" r:id="rId18"/>
    <p:sldId id="1701" r:id="rId19"/>
    <p:sldId id="170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356"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74027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19503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3E66C3-8B7C-AA7D-C75E-7BE915CB66E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81000" y="0"/>
            <a:ext cx="3860800" cy="5791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30 and 71.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Double 17 and eliminate that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27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each of these numbers and eliminate the doubles:  </a:t>
            </a:r>
          </a:p>
          <a:p>
            <a:pPr algn="ctr"/>
            <a:r>
              <a:rPr lang="en-US" b="1" dirty="0">
                <a:solidFill>
                  <a:schemeClr val="tx1"/>
                </a:solidFill>
              </a:rPr>
              <a:t>21, 22, 23, and 24.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8F1F193-FD1A-876F-C24C-04A94D1313E4}"/>
              </a:ext>
            </a:extLst>
          </p:cNvPr>
          <p:cNvGraphicFramePr>
            <a:graphicFrameLocks noGrp="1"/>
          </p:cNvGraphicFramePr>
          <p:nvPr>
            <p:extLst>
              <p:ext uri="{D42A27DB-BD31-4B8C-83A1-F6EECF244321}">
                <p14:modId xmlns:p14="http://schemas.microsoft.com/office/powerpoint/2010/main" val="303339194"/>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08063058"/>
                    </a:ext>
                  </a:extLst>
                </a:gridCol>
                <a:gridCol w="441960">
                  <a:extLst>
                    <a:ext uri="{9D8B030D-6E8A-4147-A177-3AD203B41FA5}">
                      <a16:colId xmlns:a16="http://schemas.microsoft.com/office/drawing/2014/main" val="2441769748"/>
                    </a:ext>
                  </a:extLst>
                </a:gridCol>
                <a:gridCol w="441960">
                  <a:extLst>
                    <a:ext uri="{9D8B030D-6E8A-4147-A177-3AD203B41FA5}">
                      <a16:colId xmlns:a16="http://schemas.microsoft.com/office/drawing/2014/main" val="639063885"/>
                    </a:ext>
                  </a:extLst>
                </a:gridCol>
                <a:gridCol w="441960">
                  <a:extLst>
                    <a:ext uri="{9D8B030D-6E8A-4147-A177-3AD203B41FA5}">
                      <a16:colId xmlns:a16="http://schemas.microsoft.com/office/drawing/2014/main" val="2902000958"/>
                    </a:ext>
                  </a:extLst>
                </a:gridCol>
                <a:gridCol w="441960">
                  <a:extLst>
                    <a:ext uri="{9D8B030D-6E8A-4147-A177-3AD203B41FA5}">
                      <a16:colId xmlns:a16="http://schemas.microsoft.com/office/drawing/2014/main" val="2378103909"/>
                    </a:ext>
                  </a:extLst>
                </a:gridCol>
                <a:gridCol w="441960">
                  <a:extLst>
                    <a:ext uri="{9D8B030D-6E8A-4147-A177-3AD203B41FA5}">
                      <a16:colId xmlns:a16="http://schemas.microsoft.com/office/drawing/2014/main" val="1957439393"/>
                    </a:ext>
                  </a:extLst>
                </a:gridCol>
                <a:gridCol w="441960">
                  <a:extLst>
                    <a:ext uri="{9D8B030D-6E8A-4147-A177-3AD203B41FA5}">
                      <a16:colId xmlns:a16="http://schemas.microsoft.com/office/drawing/2014/main" val="4146975459"/>
                    </a:ext>
                  </a:extLst>
                </a:gridCol>
                <a:gridCol w="441960">
                  <a:extLst>
                    <a:ext uri="{9D8B030D-6E8A-4147-A177-3AD203B41FA5}">
                      <a16:colId xmlns:a16="http://schemas.microsoft.com/office/drawing/2014/main" val="3693639687"/>
                    </a:ext>
                  </a:extLst>
                </a:gridCol>
                <a:gridCol w="441960">
                  <a:extLst>
                    <a:ext uri="{9D8B030D-6E8A-4147-A177-3AD203B41FA5}">
                      <a16:colId xmlns:a16="http://schemas.microsoft.com/office/drawing/2014/main" val="1619740382"/>
                    </a:ext>
                  </a:extLst>
                </a:gridCol>
                <a:gridCol w="441960">
                  <a:extLst>
                    <a:ext uri="{9D8B030D-6E8A-4147-A177-3AD203B41FA5}">
                      <a16:colId xmlns:a16="http://schemas.microsoft.com/office/drawing/2014/main" val="7108235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7682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93140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3429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479662"/>
                  </a:ext>
                </a:extLst>
              </a:tr>
            </a:tbl>
          </a:graphicData>
        </a:graphic>
      </p:graphicFrame>
    </p:spTree>
    <p:extLst>
      <p:ext uri="{BB962C8B-B14F-4D97-AF65-F5344CB8AC3E}">
        <p14:creationId xmlns:p14="http://schemas.microsoft.com/office/powerpoint/2010/main" val="169456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3DC5D6-4525-29C1-D6C8-6DF161AFAB5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067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4EBDA-D0CF-5461-2A55-7FFF567F4F2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2137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66708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“Double Time”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6954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B9F2D6-9D12-2C8B-DEED-9CA06E424C4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8747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3E66C3-8B7C-AA7D-C75E-7BE915CB66E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81000" y="0"/>
            <a:ext cx="3860800" cy="5791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30 and 71.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Double 17 and eliminate that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27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each of these numbers and eliminate the doubles:  </a:t>
            </a:r>
          </a:p>
          <a:p>
            <a:pPr algn="ctr"/>
            <a:r>
              <a:rPr lang="en-US" b="1" dirty="0">
                <a:solidFill>
                  <a:schemeClr val="tx1"/>
                </a:solidFill>
              </a:rPr>
              <a:t>21, 22, 23, and 24.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8F1F193-FD1A-876F-C24C-04A94D1313E4}"/>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08063058"/>
                    </a:ext>
                  </a:extLst>
                </a:gridCol>
                <a:gridCol w="441960">
                  <a:extLst>
                    <a:ext uri="{9D8B030D-6E8A-4147-A177-3AD203B41FA5}">
                      <a16:colId xmlns:a16="http://schemas.microsoft.com/office/drawing/2014/main" val="2441769748"/>
                    </a:ext>
                  </a:extLst>
                </a:gridCol>
                <a:gridCol w="441960">
                  <a:extLst>
                    <a:ext uri="{9D8B030D-6E8A-4147-A177-3AD203B41FA5}">
                      <a16:colId xmlns:a16="http://schemas.microsoft.com/office/drawing/2014/main" val="639063885"/>
                    </a:ext>
                  </a:extLst>
                </a:gridCol>
                <a:gridCol w="441960">
                  <a:extLst>
                    <a:ext uri="{9D8B030D-6E8A-4147-A177-3AD203B41FA5}">
                      <a16:colId xmlns:a16="http://schemas.microsoft.com/office/drawing/2014/main" val="2902000958"/>
                    </a:ext>
                  </a:extLst>
                </a:gridCol>
                <a:gridCol w="441960">
                  <a:extLst>
                    <a:ext uri="{9D8B030D-6E8A-4147-A177-3AD203B41FA5}">
                      <a16:colId xmlns:a16="http://schemas.microsoft.com/office/drawing/2014/main" val="2378103909"/>
                    </a:ext>
                  </a:extLst>
                </a:gridCol>
                <a:gridCol w="441960">
                  <a:extLst>
                    <a:ext uri="{9D8B030D-6E8A-4147-A177-3AD203B41FA5}">
                      <a16:colId xmlns:a16="http://schemas.microsoft.com/office/drawing/2014/main" val="1957439393"/>
                    </a:ext>
                  </a:extLst>
                </a:gridCol>
                <a:gridCol w="441960">
                  <a:extLst>
                    <a:ext uri="{9D8B030D-6E8A-4147-A177-3AD203B41FA5}">
                      <a16:colId xmlns:a16="http://schemas.microsoft.com/office/drawing/2014/main" val="4146975459"/>
                    </a:ext>
                  </a:extLst>
                </a:gridCol>
                <a:gridCol w="441960">
                  <a:extLst>
                    <a:ext uri="{9D8B030D-6E8A-4147-A177-3AD203B41FA5}">
                      <a16:colId xmlns:a16="http://schemas.microsoft.com/office/drawing/2014/main" val="3693639687"/>
                    </a:ext>
                  </a:extLst>
                </a:gridCol>
                <a:gridCol w="441960">
                  <a:extLst>
                    <a:ext uri="{9D8B030D-6E8A-4147-A177-3AD203B41FA5}">
                      <a16:colId xmlns:a16="http://schemas.microsoft.com/office/drawing/2014/main" val="1619740382"/>
                    </a:ext>
                  </a:extLst>
                </a:gridCol>
                <a:gridCol w="441960">
                  <a:extLst>
                    <a:ext uri="{9D8B030D-6E8A-4147-A177-3AD203B41FA5}">
                      <a16:colId xmlns:a16="http://schemas.microsoft.com/office/drawing/2014/main" val="7108235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7682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93140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3429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479662"/>
                  </a:ext>
                </a:extLst>
              </a:tr>
            </a:tbl>
          </a:graphicData>
        </a:graphic>
      </p:graphicFrame>
      <p:graphicFrame>
        <p:nvGraphicFramePr>
          <p:cNvPr id="4" name="Table 3">
            <a:extLst>
              <a:ext uri="{FF2B5EF4-FFF2-40B4-BE49-F238E27FC236}">
                <a16:creationId xmlns:a16="http://schemas.microsoft.com/office/drawing/2014/main" id="{D2A6DFAF-30FD-F45F-09BA-66EE3F2D77B4}"/>
              </a:ext>
            </a:extLst>
          </p:cNvPr>
          <p:cNvGraphicFramePr>
            <a:graphicFrameLocks noGrp="1"/>
          </p:cNvGraphicFramePr>
          <p:nvPr>
            <p:extLst>
              <p:ext uri="{D42A27DB-BD31-4B8C-83A1-F6EECF244321}">
                <p14:modId xmlns:p14="http://schemas.microsoft.com/office/powerpoint/2010/main" val="769653865"/>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08063058"/>
                    </a:ext>
                  </a:extLst>
                </a:gridCol>
                <a:gridCol w="441960">
                  <a:extLst>
                    <a:ext uri="{9D8B030D-6E8A-4147-A177-3AD203B41FA5}">
                      <a16:colId xmlns:a16="http://schemas.microsoft.com/office/drawing/2014/main" val="2441769748"/>
                    </a:ext>
                  </a:extLst>
                </a:gridCol>
                <a:gridCol w="441960">
                  <a:extLst>
                    <a:ext uri="{9D8B030D-6E8A-4147-A177-3AD203B41FA5}">
                      <a16:colId xmlns:a16="http://schemas.microsoft.com/office/drawing/2014/main" val="639063885"/>
                    </a:ext>
                  </a:extLst>
                </a:gridCol>
                <a:gridCol w="441960">
                  <a:extLst>
                    <a:ext uri="{9D8B030D-6E8A-4147-A177-3AD203B41FA5}">
                      <a16:colId xmlns:a16="http://schemas.microsoft.com/office/drawing/2014/main" val="2902000958"/>
                    </a:ext>
                  </a:extLst>
                </a:gridCol>
                <a:gridCol w="441960">
                  <a:extLst>
                    <a:ext uri="{9D8B030D-6E8A-4147-A177-3AD203B41FA5}">
                      <a16:colId xmlns:a16="http://schemas.microsoft.com/office/drawing/2014/main" val="2378103909"/>
                    </a:ext>
                  </a:extLst>
                </a:gridCol>
                <a:gridCol w="441960">
                  <a:extLst>
                    <a:ext uri="{9D8B030D-6E8A-4147-A177-3AD203B41FA5}">
                      <a16:colId xmlns:a16="http://schemas.microsoft.com/office/drawing/2014/main" val="1957439393"/>
                    </a:ext>
                  </a:extLst>
                </a:gridCol>
                <a:gridCol w="441960">
                  <a:extLst>
                    <a:ext uri="{9D8B030D-6E8A-4147-A177-3AD203B41FA5}">
                      <a16:colId xmlns:a16="http://schemas.microsoft.com/office/drawing/2014/main" val="4146975459"/>
                    </a:ext>
                  </a:extLst>
                </a:gridCol>
                <a:gridCol w="441960">
                  <a:extLst>
                    <a:ext uri="{9D8B030D-6E8A-4147-A177-3AD203B41FA5}">
                      <a16:colId xmlns:a16="http://schemas.microsoft.com/office/drawing/2014/main" val="3693639687"/>
                    </a:ext>
                  </a:extLst>
                </a:gridCol>
                <a:gridCol w="441960">
                  <a:extLst>
                    <a:ext uri="{9D8B030D-6E8A-4147-A177-3AD203B41FA5}">
                      <a16:colId xmlns:a16="http://schemas.microsoft.com/office/drawing/2014/main" val="1619740382"/>
                    </a:ext>
                  </a:extLst>
                </a:gridCol>
                <a:gridCol w="441960">
                  <a:extLst>
                    <a:ext uri="{9D8B030D-6E8A-4147-A177-3AD203B41FA5}">
                      <a16:colId xmlns:a16="http://schemas.microsoft.com/office/drawing/2014/main" val="7108235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7682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93140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33429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479662"/>
                  </a:ext>
                </a:extLst>
              </a:tr>
            </a:tbl>
          </a:graphicData>
        </a:graphic>
      </p:graphicFrame>
      <p:graphicFrame>
        <p:nvGraphicFramePr>
          <p:cNvPr id="5" name="Table 4">
            <a:extLst>
              <a:ext uri="{FF2B5EF4-FFF2-40B4-BE49-F238E27FC236}">
                <a16:creationId xmlns:a16="http://schemas.microsoft.com/office/drawing/2014/main" id="{51D13A1F-3BAF-A96D-E816-6611B96DF6C1}"/>
              </a:ext>
            </a:extLst>
          </p:cNvPr>
          <p:cNvGraphicFramePr>
            <a:graphicFrameLocks noGrp="1"/>
          </p:cNvGraphicFramePr>
          <p:nvPr>
            <p:extLst>
              <p:ext uri="{D42A27DB-BD31-4B8C-83A1-F6EECF244321}">
                <p14:modId xmlns:p14="http://schemas.microsoft.com/office/powerpoint/2010/main" val="1098001581"/>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08063058"/>
                    </a:ext>
                  </a:extLst>
                </a:gridCol>
                <a:gridCol w="441960">
                  <a:extLst>
                    <a:ext uri="{9D8B030D-6E8A-4147-A177-3AD203B41FA5}">
                      <a16:colId xmlns:a16="http://schemas.microsoft.com/office/drawing/2014/main" val="2441769748"/>
                    </a:ext>
                  </a:extLst>
                </a:gridCol>
                <a:gridCol w="441960">
                  <a:extLst>
                    <a:ext uri="{9D8B030D-6E8A-4147-A177-3AD203B41FA5}">
                      <a16:colId xmlns:a16="http://schemas.microsoft.com/office/drawing/2014/main" val="639063885"/>
                    </a:ext>
                  </a:extLst>
                </a:gridCol>
                <a:gridCol w="441960">
                  <a:extLst>
                    <a:ext uri="{9D8B030D-6E8A-4147-A177-3AD203B41FA5}">
                      <a16:colId xmlns:a16="http://schemas.microsoft.com/office/drawing/2014/main" val="2902000958"/>
                    </a:ext>
                  </a:extLst>
                </a:gridCol>
                <a:gridCol w="441960">
                  <a:extLst>
                    <a:ext uri="{9D8B030D-6E8A-4147-A177-3AD203B41FA5}">
                      <a16:colId xmlns:a16="http://schemas.microsoft.com/office/drawing/2014/main" val="2378103909"/>
                    </a:ext>
                  </a:extLst>
                </a:gridCol>
                <a:gridCol w="441960">
                  <a:extLst>
                    <a:ext uri="{9D8B030D-6E8A-4147-A177-3AD203B41FA5}">
                      <a16:colId xmlns:a16="http://schemas.microsoft.com/office/drawing/2014/main" val="1957439393"/>
                    </a:ext>
                  </a:extLst>
                </a:gridCol>
                <a:gridCol w="441960">
                  <a:extLst>
                    <a:ext uri="{9D8B030D-6E8A-4147-A177-3AD203B41FA5}">
                      <a16:colId xmlns:a16="http://schemas.microsoft.com/office/drawing/2014/main" val="4146975459"/>
                    </a:ext>
                  </a:extLst>
                </a:gridCol>
                <a:gridCol w="441960">
                  <a:extLst>
                    <a:ext uri="{9D8B030D-6E8A-4147-A177-3AD203B41FA5}">
                      <a16:colId xmlns:a16="http://schemas.microsoft.com/office/drawing/2014/main" val="3693639687"/>
                    </a:ext>
                  </a:extLst>
                </a:gridCol>
                <a:gridCol w="441960">
                  <a:extLst>
                    <a:ext uri="{9D8B030D-6E8A-4147-A177-3AD203B41FA5}">
                      <a16:colId xmlns:a16="http://schemas.microsoft.com/office/drawing/2014/main" val="1619740382"/>
                    </a:ext>
                  </a:extLst>
                </a:gridCol>
                <a:gridCol w="441960">
                  <a:extLst>
                    <a:ext uri="{9D8B030D-6E8A-4147-A177-3AD203B41FA5}">
                      <a16:colId xmlns:a16="http://schemas.microsoft.com/office/drawing/2014/main" val="7108235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7682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193140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33429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0479662"/>
                  </a:ext>
                </a:extLst>
              </a:tr>
            </a:tbl>
          </a:graphicData>
        </a:graphic>
      </p:graphicFrame>
      <p:graphicFrame>
        <p:nvGraphicFramePr>
          <p:cNvPr id="6" name="Table 5">
            <a:extLst>
              <a:ext uri="{FF2B5EF4-FFF2-40B4-BE49-F238E27FC236}">
                <a16:creationId xmlns:a16="http://schemas.microsoft.com/office/drawing/2014/main" id="{F066552D-D172-CD7B-D123-8C7643234AEB}"/>
              </a:ext>
            </a:extLst>
          </p:cNvPr>
          <p:cNvGraphicFramePr>
            <a:graphicFrameLocks noGrp="1"/>
          </p:cNvGraphicFramePr>
          <p:nvPr>
            <p:extLst>
              <p:ext uri="{D42A27DB-BD31-4B8C-83A1-F6EECF244321}">
                <p14:modId xmlns:p14="http://schemas.microsoft.com/office/powerpoint/2010/main" val="1033513982"/>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08063058"/>
                    </a:ext>
                  </a:extLst>
                </a:gridCol>
                <a:gridCol w="441960">
                  <a:extLst>
                    <a:ext uri="{9D8B030D-6E8A-4147-A177-3AD203B41FA5}">
                      <a16:colId xmlns:a16="http://schemas.microsoft.com/office/drawing/2014/main" val="2441769748"/>
                    </a:ext>
                  </a:extLst>
                </a:gridCol>
                <a:gridCol w="441960">
                  <a:extLst>
                    <a:ext uri="{9D8B030D-6E8A-4147-A177-3AD203B41FA5}">
                      <a16:colId xmlns:a16="http://schemas.microsoft.com/office/drawing/2014/main" val="639063885"/>
                    </a:ext>
                  </a:extLst>
                </a:gridCol>
                <a:gridCol w="441960">
                  <a:extLst>
                    <a:ext uri="{9D8B030D-6E8A-4147-A177-3AD203B41FA5}">
                      <a16:colId xmlns:a16="http://schemas.microsoft.com/office/drawing/2014/main" val="2902000958"/>
                    </a:ext>
                  </a:extLst>
                </a:gridCol>
                <a:gridCol w="441960">
                  <a:extLst>
                    <a:ext uri="{9D8B030D-6E8A-4147-A177-3AD203B41FA5}">
                      <a16:colId xmlns:a16="http://schemas.microsoft.com/office/drawing/2014/main" val="2378103909"/>
                    </a:ext>
                  </a:extLst>
                </a:gridCol>
                <a:gridCol w="441960">
                  <a:extLst>
                    <a:ext uri="{9D8B030D-6E8A-4147-A177-3AD203B41FA5}">
                      <a16:colId xmlns:a16="http://schemas.microsoft.com/office/drawing/2014/main" val="1957439393"/>
                    </a:ext>
                  </a:extLst>
                </a:gridCol>
                <a:gridCol w="441960">
                  <a:extLst>
                    <a:ext uri="{9D8B030D-6E8A-4147-A177-3AD203B41FA5}">
                      <a16:colId xmlns:a16="http://schemas.microsoft.com/office/drawing/2014/main" val="4146975459"/>
                    </a:ext>
                  </a:extLst>
                </a:gridCol>
                <a:gridCol w="441960">
                  <a:extLst>
                    <a:ext uri="{9D8B030D-6E8A-4147-A177-3AD203B41FA5}">
                      <a16:colId xmlns:a16="http://schemas.microsoft.com/office/drawing/2014/main" val="3693639687"/>
                    </a:ext>
                  </a:extLst>
                </a:gridCol>
                <a:gridCol w="441960">
                  <a:extLst>
                    <a:ext uri="{9D8B030D-6E8A-4147-A177-3AD203B41FA5}">
                      <a16:colId xmlns:a16="http://schemas.microsoft.com/office/drawing/2014/main" val="1619740382"/>
                    </a:ext>
                  </a:extLst>
                </a:gridCol>
                <a:gridCol w="441960">
                  <a:extLst>
                    <a:ext uri="{9D8B030D-6E8A-4147-A177-3AD203B41FA5}">
                      <a16:colId xmlns:a16="http://schemas.microsoft.com/office/drawing/2014/main" val="7108235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7682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193140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33429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0479662"/>
                  </a:ext>
                </a:extLst>
              </a:tr>
            </a:tbl>
          </a:graphicData>
        </a:graphic>
      </p:graphicFrame>
      <p:graphicFrame>
        <p:nvGraphicFramePr>
          <p:cNvPr id="7" name="Table 6">
            <a:extLst>
              <a:ext uri="{FF2B5EF4-FFF2-40B4-BE49-F238E27FC236}">
                <a16:creationId xmlns:a16="http://schemas.microsoft.com/office/drawing/2014/main" id="{C6DAE417-3C8A-208C-9DF6-321A53D77C51}"/>
              </a:ext>
            </a:extLst>
          </p:cNvPr>
          <p:cNvGraphicFramePr>
            <a:graphicFrameLocks noGrp="1"/>
          </p:cNvGraphicFramePr>
          <p:nvPr>
            <p:extLst>
              <p:ext uri="{D42A27DB-BD31-4B8C-83A1-F6EECF244321}">
                <p14:modId xmlns:p14="http://schemas.microsoft.com/office/powerpoint/2010/main" val="2637744828"/>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08063058"/>
                    </a:ext>
                  </a:extLst>
                </a:gridCol>
                <a:gridCol w="441960">
                  <a:extLst>
                    <a:ext uri="{9D8B030D-6E8A-4147-A177-3AD203B41FA5}">
                      <a16:colId xmlns:a16="http://schemas.microsoft.com/office/drawing/2014/main" val="2441769748"/>
                    </a:ext>
                  </a:extLst>
                </a:gridCol>
                <a:gridCol w="441960">
                  <a:extLst>
                    <a:ext uri="{9D8B030D-6E8A-4147-A177-3AD203B41FA5}">
                      <a16:colId xmlns:a16="http://schemas.microsoft.com/office/drawing/2014/main" val="639063885"/>
                    </a:ext>
                  </a:extLst>
                </a:gridCol>
                <a:gridCol w="441960">
                  <a:extLst>
                    <a:ext uri="{9D8B030D-6E8A-4147-A177-3AD203B41FA5}">
                      <a16:colId xmlns:a16="http://schemas.microsoft.com/office/drawing/2014/main" val="2902000958"/>
                    </a:ext>
                  </a:extLst>
                </a:gridCol>
                <a:gridCol w="441960">
                  <a:extLst>
                    <a:ext uri="{9D8B030D-6E8A-4147-A177-3AD203B41FA5}">
                      <a16:colId xmlns:a16="http://schemas.microsoft.com/office/drawing/2014/main" val="2378103909"/>
                    </a:ext>
                  </a:extLst>
                </a:gridCol>
                <a:gridCol w="441960">
                  <a:extLst>
                    <a:ext uri="{9D8B030D-6E8A-4147-A177-3AD203B41FA5}">
                      <a16:colId xmlns:a16="http://schemas.microsoft.com/office/drawing/2014/main" val="1957439393"/>
                    </a:ext>
                  </a:extLst>
                </a:gridCol>
                <a:gridCol w="441960">
                  <a:extLst>
                    <a:ext uri="{9D8B030D-6E8A-4147-A177-3AD203B41FA5}">
                      <a16:colId xmlns:a16="http://schemas.microsoft.com/office/drawing/2014/main" val="4146975459"/>
                    </a:ext>
                  </a:extLst>
                </a:gridCol>
                <a:gridCol w="441960">
                  <a:extLst>
                    <a:ext uri="{9D8B030D-6E8A-4147-A177-3AD203B41FA5}">
                      <a16:colId xmlns:a16="http://schemas.microsoft.com/office/drawing/2014/main" val="3693639687"/>
                    </a:ext>
                  </a:extLst>
                </a:gridCol>
                <a:gridCol w="441960">
                  <a:extLst>
                    <a:ext uri="{9D8B030D-6E8A-4147-A177-3AD203B41FA5}">
                      <a16:colId xmlns:a16="http://schemas.microsoft.com/office/drawing/2014/main" val="1619740382"/>
                    </a:ext>
                  </a:extLst>
                </a:gridCol>
                <a:gridCol w="441960">
                  <a:extLst>
                    <a:ext uri="{9D8B030D-6E8A-4147-A177-3AD203B41FA5}">
                      <a16:colId xmlns:a16="http://schemas.microsoft.com/office/drawing/2014/main" val="7108235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7682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193140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33429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0479662"/>
                  </a:ext>
                </a:extLst>
              </a:tr>
            </a:tbl>
          </a:graphicData>
        </a:graphic>
      </p:graphicFrame>
      <p:graphicFrame>
        <p:nvGraphicFramePr>
          <p:cNvPr id="8" name="Table 7">
            <a:extLst>
              <a:ext uri="{FF2B5EF4-FFF2-40B4-BE49-F238E27FC236}">
                <a16:creationId xmlns:a16="http://schemas.microsoft.com/office/drawing/2014/main" id="{D88A9764-C83D-3A33-AA28-5BC406EA6C05}"/>
              </a:ext>
            </a:extLst>
          </p:cNvPr>
          <p:cNvGraphicFramePr>
            <a:graphicFrameLocks noGrp="1"/>
          </p:cNvGraphicFramePr>
          <p:nvPr>
            <p:extLst>
              <p:ext uri="{D42A27DB-BD31-4B8C-83A1-F6EECF244321}">
                <p14:modId xmlns:p14="http://schemas.microsoft.com/office/powerpoint/2010/main" val="1020192574"/>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08063058"/>
                    </a:ext>
                  </a:extLst>
                </a:gridCol>
                <a:gridCol w="441960">
                  <a:extLst>
                    <a:ext uri="{9D8B030D-6E8A-4147-A177-3AD203B41FA5}">
                      <a16:colId xmlns:a16="http://schemas.microsoft.com/office/drawing/2014/main" val="2441769748"/>
                    </a:ext>
                  </a:extLst>
                </a:gridCol>
                <a:gridCol w="441960">
                  <a:extLst>
                    <a:ext uri="{9D8B030D-6E8A-4147-A177-3AD203B41FA5}">
                      <a16:colId xmlns:a16="http://schemas.microsoft.com/office/drawing/2014/main" val="639063885"/>
                    </a:ext>
                  </a:extLst>
                </a:gridCol>
                <a:gridCol w="441960">
                  <a:extLst>
                    <a:ext uri="{9D8B030D-6E8A-4147-A177-3AD203B41FA5}">
                      <a16:colId xmlns:a16="http://schemas.microsoft.com/office/drawing/2014/main" val="2902000958"/>
                    </a:ext>
                  </a:extLst>
                </a:gridCol>
                <a:gridCol w="441960">
                  <a:extLst>
                    <a:ext uri="{9D8B030D-6E8A-4147-A177-3AD203B41FA5}">
                      <a16:colId xmlns:a16="http://schemas.microsoft.com/office/drawing/2014/main" val="2378103909"/>
                    </a:ext>
                  </a:extLst>
                </a:gridCol>
                <a:gridCol w="441960">
                  <a:extLst>
                    <a:ext uri="{9D8B030D-6E8A-4147-A177-3AD203B41FA5}">
                      <a16:colId xmlns:a16="http://schemas.microsoft.com/office/drawing/2014/main" val="1957439393"/>
                    </a:ext>
                  </a:extLst>
                </a:gridCol>
                <a:gridCol w="441960">
                  <a:extLst>
                    <a:ext uri="{9D8B030D-6E8A-4147-A177-3AD203B41FA5}">
                      <a16:colId xmlns:a16="http://schemas.microsoft.com/office/drawing/2014/main" val="4146975459"/>
                    </a:ext>
                  </a:extLst>
                </a:gridCol>
                <a:gridCol w="441960">
                  <a:extLst>
                    <a:ext uri="{9D8B030D-6E8A-4147-A177-3AD203B41FA5}">
                      <a16:colId xmlns:a16="http://schemas.microsoft.com/office/drawing/2014/main" val="3693639687"/>
                    </a:ext>
                  </a:extLst>
                </a:gridCol>
                <a:gridCol w="441960">
                  <a:extLst>
                    <a:ext uri="{9D8B030D-6E8A-4147-A177-3AD203B41FA5}">
                      <a16:colId xmlns:a16="http://schemas.microsoft.com/office/drawing/2014/main" val="1619740382"/>
                    </a:ext>
                  </a:extLst>
                </a:gridCol>
                <a:gridCol w="441960">
                  <a:extLst>
                    <a:ext uri="{9D8B030D-6E8A-4147-A177-3AD203B41FA5}">
                      <a16:colId xmlns:a16="http://schemas.microsoft.com/office/drawing/2014/main" val="710823587"/>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7682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1931409"/>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6334295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0479662"/>
                  </a:ext>
                </a:extLst>
              </a:tr>
            </a:tbl>
          </a:graphicData>
        </a:graphic>
      </p:graphicFrame>
    </p:spTree>
    <p:extLst>
      <p:ext uri="{BB962C8B-B14F-4D97-AF65-F5344CB8AC3E}">
        <p14:creationId xmlns:p14="http://schemas.microsoft.com/office/powerpoint/2010/main" val="5757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3DC5D6-4525-29C1-D6C8-6DF161AFAB5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7658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4EBDA-D0CF-5461-2A55-7FFF567F4F2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753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358884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“Double Time”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B9F2D6-9D12-2C8B-DEED-9CA06E424C4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3E66C3-8B7C-AA7D-C75E-7BE915CB66E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even number </a:t>
            </a:r>
          </a:p>
          <a:p>
            <a:pPr algn="ctr"/>
            <a:r>
              <a:rPr lang="en-US" b="1" dirty="0">
                <a:solidFill>
                  <a:schemeClr val="tx1"/>
                </a:solidFill>
              </a:rPr>
              <a:t>between 30 and 71.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Double 17 and eliminate that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27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each of these numbers and eliminate the doubles:  </a:t>
            </a:r>
          </a:p>
          <a:p>
            <a:pPr algn="ctr"/>
            <a:r>
              <a:rPr lang="en-US" b="1" dirty="0">
                <a:solidFill>
                  <a:schemeClr val="tx1"/>
                </a:solidFill>
              </a:rPr>
              <a:t>21, 22, 23, and 24.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3DC5D6-4525-29C1-D6C8-6DF161AFAB5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4EBDA-D0CF-5461-2A55-7FFF567F4F2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“Double Time”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169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B9F2D6-9D12-2C8B-DEED-9CA06E424C4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6063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10908</TotalTime>
  <Words>2370</Words>
  <Application>Microsoft Office PowerPoint</Application>
  <PresentationFormat>On-screen Show (4:3)</PresentationFormat>
  <Paragraphs>594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206</cp:revision>
  <dcterms:created xsi:type="dcterms:W3CDTF">2020-11-09T02:38:45Z</dcterms:created>
  <dcterms:modified xsi:type="dcterms:W3CDTF">2024-02-16T18:38:59Z</dcterms:modified>
</cp:coreProperties>
</file>