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688" r:id="rId2"/>
    <p:sldId id="1680" r:id="rId3"/>
    <p:sldId id="257" r:id="rId4"/>
    <p:sldId id="258" r:id="rId5"/>
    <p:sldId id="259" r:id="rId6"/>
    <p:sldId id="260" r:id="rId7"/>
    <p:sldId id="261" r:id="rId8"/>
    <p:sldId id="1687" r:id="rId9"/>
    <p:sldId id="1693" r:id="rId10"/>
    <p:sldId id="1694" r:id="rId11"/>
    <p:sldId id="1695" r:id="rId12"/>
    <p:sldId id="1696" r:id="rId13"/>
    <p:sldId id="1697" r:id="rId14"/>
    <p:sldId id="1698" r:id="rId15"/>
    <p:sldId id="1699" r:id="rId16"/>
    <p:sldId id="1700" r:id="rId17"/>
    <p:sldId id="1701" r:id="rId18"/>
    <p:sldId id="1702" r:id="rId19"/>
    <p:sldId id="1703" r:id="rId20"/>
    <p:sldId id="17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64629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235827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3" y="128772"/>
            <a:ext cx="5700600" cy="1692771"/>
          </a:xfrm>
          <a:prstGeom prst="rect">
            <a:avLst/>
          </a:prstGeom>
          <a:noFill/>
        </p:spPr>
        <p:txBody>
          <a:bodyPr wrap="none" rtlCol="0">
            <a:spAutoFit/>
          </a:bodyPr>
          <a:lstStyle/>
          <a:p>
            <a:pPr algn="ctr"/>
            <a:r>
              <a:rPr lang="en-US" sz="2800" b="1" dirty="0"/>
              <a:t>Announcing!  Another fun, new,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35772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88DAF-75A8-F1D4-5E83-BDE138A96B3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60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FB566E-B640-FB7B-6A4D-8762EC3757D9}"/>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838200" y="0"/>
            <a:ext cx="3224107" cy="5181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On the top, there is a 3 on an orange piece.  The answer is a multiple of 3 between 40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a:t>
            </a:r>
          </a:p>
          <a:p>
            <a:pPr algn="ctr"/>
            <a:r>
              <a:rPr lang="en-US" b="1" dirty="0">
                <a:solidFill>
                  <a:schemeClr val="tx1"/>
                </a:solidFill>
              </a:rPr>
              <a:t>the digit 1 or the digit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9A83291-A395-0288-91C9-EDB018B03B46}"/>
              </a:ext>
            </a:extLst>
          </p:cNvPr>
          <p:cNvGraphicFramePr>
            <a:graphicFrameLocks noGrp="1"/>
          </p:cNvGraphicFramePr>
          <p:nvPr>
            <p:extLst>
              <p:ext uri="{D42A27DB-BD31-4B8C-83A1-F6EECF244321}">
                <p14:modId xmlns:p14="http://schemas.microsoft.com/office/powerpoint/2010/main" val="257366290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83270859"/>
                    </a:ext>
                  </a:extLst>
                </a:gridCol>
                <a:gridCol w="441960">
                  <a:extLst>
                    <a:ext uri="{9D8B030D-6E8A-4147-A177-3AD203B41FA5}">
                      <a16:colId xmlns:a16="http://schemas.microsoft.com/office/drawing/2014/main" val="3217573545"/>
                    </a:ext>
                  </a:extLst>
                </a:gridCol>
                <a:gridCol w="441960">
                  <a:extLst>
                    <a:ext uri="{9D8B030D-6E8A-4147-A177-3AD203B41FA5}">
                      <a16:colId xmlns:a16="http://schemas.microsoft.com/office/drawing/2014/main" val="2200684426"/>
                    </a:ext>
                  </a:extLst>
                </a:gridCol>
                <a:gridCol w="441960">
                  <a:extLst>
                    <a:ext uri="{9D8B030D-6E8A-4147-A177-3AD203B41FA5}">
                      <a16:colId xmlns:a16="http://schemas.microsoft.com/office/drawing/2014/main" val="3615728570"/>
                    </a:ext>
                  </a:extLst>
                </a:gridCol>
                <a:gridCol w="441960">
                  <a:extLst>
                    <a:ext uri="{9D8B030D-6E8A-4147-A177-3AD203B41FA5}">
                      <a16:colId xmlns:a16="http://schemas.microsoft.com/office/drawing/2014/main" val="1877214096"/>
                    </a:ext>
                  </a:extLst>
                </a:gridCol>
                <a:gridCol w="441960">
                  <a:extLst>
                    <a:ext uri="{9D8B030D-6E8A-4147-A177-3AD203B41FA5}">
                      <a16:colId xmlns:a16="http://schemas.microsoft.com/office/drawing/2014/main" val="269893820"/>
                    </a:ext>
                  </a:extLst>
                </a:gridCol>
                <a:gridCol w="441960">
                  <a:extLst>
                    <a:ext uri="{9D8B030D-6E8A-4147-A177-3AD203B41FA5}">
                      <a16:colId xmlns:a16="http://schemas.microsoft.com/office/drawing/2014/main" val="3137867912"/>
                    </a:ext>
                  </a:extLst>
                </a:gridCol>
                <a:gridCol w="441960">
                  <a:extLst>
                    <a:ext uri="{9D8B030D-6E8A-4147-A177-3AD203B41FA5}">
                      <a16:colId xmlns:a16="http://schemas.microsoft.com/office/drawing/2014/main" val="4239634371"/>
                    </a:ext>
                  </a:extLst>
                </a:gridCol>
                <a:gridCol w="441960">
                  <a:extLst>
                    <a:ext uri="{9D8B030D-6E8A-4147-A177-3AD203B41FA5}">
                      <a16:colId xmlns:a16="http://schemas.microsoft.com/office/drawing/2014/main" val="4057187512"/>
                    </a:ext>
                  </a:extLst>
                </a:gridCol>
                <a:gridCol w="441960">
                  <a:extLst>
                    <a:ext uri="{9D8B030D-6E8A-4147-A177-3AD203B41FA5}">
                      <a16:colId xmlns:a16="http://schemas.microsoft.com/office/drawing/2014/main" val="40899642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2518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636774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3818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997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12975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8377277"/>
                  </a:ext>
                </a:extLst>
              </a:tr>
            </a:tbl>
          </a:graphicData>
        </a:graphic>
      </p:graphicFrame>
    </p:spTree>
    <p:extLst>
      <p:ext uri="{BB962C8B-B14F-4D97-AF65-F5344CB8AC3E}">
        <p14:creationId xmlns:p14="http://schemas.microsoft.com/office/powerpoint/2010/main" val="67316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384955-AAEA-5D4A-4243-AF2D0EE1F4E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456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7F011F-96BD-49AF-1152-DFE86676D851}"/>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57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880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76566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“Multiple Puzzle Pieces”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949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88DAF-75A8-F1D4-5E83-BDE138A96B3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0470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FB566E-B640-FB7B-6A4D-8762EC3757D9}"/>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838200" y="0"/>
            <a:ext cx="3224107" cy="5181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On the top, there is a 3 on an orange piece.  The answer is a multiple of 3 between 40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a:t>
            </a:r>
          </a:p>
          <a:p>
            <a:pPr algn="ctr"/>
            <a:r>
              <a:rPr lang="en-US" b="1" dirty="0">
                <a:solidFill>
                  <a:schemeClr val="tx1"/>
                </a:solidFill>
              </a:rPr>
              <a:t>the digit 1 or the digit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9A83291-A395-0288-91C9-EDB018B03B46}"/>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83270859"/>
                    </a:ext>
                  </a:extLst>
                </a:gridCol>
                <a:gridCol w="441960">
                  <a:extLst>
                    <a:ext uri="{9D8B030D-6E8A-4147-A177-3AD203B41FA5}">
                      <a16:colId xmlns:a16="http://schemas.microsoft.com/office/drawing/2014/main" val="3217573545"/>
                    </a:ext>
                  </a:extLst>
                </a:gridCol>
                <a:gridCol w="441960">
                  <a:extLst>
                    <a:ext uri="{9D8B030D-6E8A-4147-A177-3AD203B41FA5}">
                      <a16:colId xmlns:a16="http://schemas.microsoft.com/office/drawing/2014/main" val="2200684426"/>
                    </a:ext>
                  </a:extLst>
                </a:gridCol>
                <a:gridCol w="441960">
                  <a:extLst>
                    <a:ext uri="{9D8B030D-6E8A-4147-A177-3AD203B41FA5}">
                      <a16:colId xmlns:a16="http://schemas.microsoft.com/office/drawing/2014/main" val="3615728570"/>
                    </a:ext>
                  </a:extLst>
                </a:gridCol>
                <a:gridCol w="441960">
                  <a:extLst>
                    <a:ext uri="{9D8B030D-6E8A-4147-A177-3AD203B41FA5}">
                      <a16:colId xmlns:a16="http://schemas.microsoft.com/office/drawing/2014/main" val="1877214096"/>
                    </a:ext>
                  </a:extLst>
                </a:gridCol>
                <a:gridCol w="441960">
                  <a:extLst>
                    <a:ext uri="{9D8B030D-6E8A-4147-A177-3AD203B41FA5}">
                      <a16:colId xmlns:a16="http://schemas.microsoft.com/office/drawing/2014/main" val="269893820"/>
                    </a:ext>
                  </a:extLst>
                </a:gridCol>
                <a:gridCol w="441960">
                  <a:extLst>
                    <a:ext uri="{9D8B030D-6E8A-4147-A177-3AD203B41FA5}">
                      <a16:colId xmlns:a16="http://schemas.microsoft.com/office/drawing/2014/main" val="3137867912"/>
                    </a:ext>
                  </a:extLst>
                </a:gridCol>
                <a:gridCol w="441960">
                  <a:extLst>
                    <a:ext uri="{9D8B030D-6E8A-4147-A177-3AD203B41FA5}">
                      <a16:colId xmlns:a16="http://schemas.microsoft.com/office/drawing/2014/main" val="4239634371"/>
                    </a:ext>
                  </a:extLst>
                </a:gridCol>
                <a:gridCol w="441960">
                  <a:extLst>
                    <a:ext uri="{9D8B030D-6E8A-4147-A177-3AD203B41FA5}">
                      <a16:colId xmlns:a16="http://schemas.microsoft.com/office/drawing/2014/main" val="4057187512"/>
                    </a:ext>
                  </a:extLst>
                </a:gridCol>
                <a:gridCol w="441960">
                  <a:extLst>
                    <a:ext uri="{9D8B030D-6E8A-4147-A177-3AD203B41FA5}">
                      <a16:colId xmlns:a16="http://schemas.microsoft.com/office/drawing/2014/main" val="40899642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2518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636774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3818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997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12975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8377277"/>
                  </a:ext>
                </a:extLst>
              </a:tr>
            </a:tbl>
          </a:graphicData>
        </a:graphic>
      </p:graphicFrame>
      <p:graphicFrame>
        <p:nvGraphicFramePr>
          <p:cNvPr id="4" name="Table 3">
            <a:extLst>
              <a:ext uri="{FF2B5EF4-FFF2-40B4-BE49-F238E27FC236}">
                <a16:creationId xmlns:a16="http://schemas.microsoft.com/office/drawing/2014/main" id="{DB61BC4E-E676-3EB9-5A18-74988E9286E7}"/>
              </a:ext>
            </a:extLst>
          </p:cNvPr>
          <p:cNvGraphicFramePr>
            <a:graphicFrameLocks noGrp="1"/>
          </p:cNvGraphicFramePr>
          <p:nvPr>
            <p:extLst>
              <p:ext uri="{D42A27DB-BD31-4B8C-83A1-F6EECF244321}">
                <p14:modId xmlns:p14="http://schemas.microsoft.com/office/powerpoint/2010/main" val="178065748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83270859"/>
                    </a:ext>
                  </a:extLst>
                </a:gridCol>
                <a:gridCol w="441960">
                  <a:extLst>
                    <a:ext uri="{9D8B030D-6E8A-4147-A177-3AD203B41FA5}">
                      <a16:colId xmlns:a16="http://schemas.microsoft.com/office/drawing/2014/main" val="3217573545"/>
                    </a:ext>
                  </a:extLst>
                </a:gridCol>
                <a:gridCol w="441960">
                  <a:extLst>
                    <a:ext uri="{9D8B030D-6E8A-4147-A177-3AD203B41FA5}">
                      <a16:colId xmlns:a16="http://schemas.microsoft.com/office/drawing/2014/main" val="2200684426"/>
                    </a:ext>
                  </a:extLst>
                </a:gridCol>
                <a:gridCol w="441960">
                  <a:extLst>
                    <a:ext uri="{9D8B030D-6E8A-4147-A177-3AD203B41FA5}">
                      <a16:colId xmlns:a16="http://schemas.microsoft.com/office/drawing/2014/main" val="3615728570"/>
                    </a:ext>
                  </a:extLst>
                </a:gridCol>
                <a:gridCol w="441960">
                  <a:extLst>
                    <a:ext uri="{9D8B030D-6E8A-4147-A177-3AD203B41FA5}">
                      <a16:colId xmlns:a16="http://schemas.microsoft.com/office/drawing/2014/main" val="1877214096"/>
                    </a:ext>
                  </a:extLst>
                </a:gridCol>
                <a:gridCol w="441960">
                  <a:extLst>
                    <a:ext uri="{9D8B030D-6E8A-4147-A177-3AD203B41FA5}">
                      <a16:colId xmlns:a16="http://schemas.microsoft.com/office/drawing/2014/main" val="269893820"/>
                    </a:ext>
                  </a:extLst>
                </a:gridCol>
                <a:gridCol w="441960">
                  <a:extLst>
                    <a:ext uri="{9D8B030D-6E8A-4147-A177-3AD203B41FA5}">
                      <a16:colId xmlns:a16="http://schemas.microsoft.com/office/drawing/2014/main" val="3137867912"/>
                    </a:ext>
                  </a:extLst>
                </a:gridCol>
                <a:gridCol w="441960">
                  <a:extLst>
                    <a:ext uri="{9D8B030D-6E8A-4147-A177-3AD203B41FA5}">
                      <a16:colId xmlns:a16="http://schemas.microsoft.com/office/drawing/2014/main" val="4239634371"/>
                    </a:ext>
                  </a:extLst>
                </a:gridCol>
                <a:gridCol w="441960">
                  <a:extLst>
                    <a:ext uri="{9D8B030D-6E8A-4147-A177-3AD203B41FA5}">
                      <a16:colId xmlns:a16="http://schemas.microsoft.com/office/drawing/2014/main" val="4057187512"/>
                    </a:ext>
                  </a:extLst>
                </a:gridCol>
                <a:gridCol w="441960">
                  <a:extLst>
                    <a:ext uri="{9D8B030D-6E8A-4147-A177-3AD203B41FA5}">
                      <a16:colId xmlns:a16="http://schemas.microsoft.com/office/drawing/2014/main" val="40899642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2518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636774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163818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09997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12975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88377277"/>
                  </a:ext>
                </a:extLst>
              </a:tr>
            </a:tbl>
          </a:graphicData>
        </a:graphic>
      </p:graphicFrame>
      <p:graphicFrame>
        <p:nvGraphicFramePr>
          <p:cNvPr id="5" name="Table 4">
            <a:extLst>
              <a:ext uri="{FF2B5EF4-FFF2-40B4-BE49-F238E27FC236}">
                <a16:creationId xmlns:a16="http://schemas.microsoft.com/office/drawing/2014/main" id="{B7C177C4-E34E-F026-CC21-1A1255F49D4B}"/>
              </a:ext>
            </a:extLst>
          </p:cNvPr>
          <p:cNvGraphicFramePr>
            <a:graphicFrameLocks noGrp="1"/>
          </p:cNvGraphicFramePr>
          <p:nvPr>
            <p:extLst>
              <p:ext uri="{D42A27DB-BD31-4B8C-83A1-F6EECF244321}">
                <p14:modId xmlns:p14="http://schemas.microsoft.com/office/powerpoint/2010/main" val="225042204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83270859"/>
                    </a:ext>
                  </a:extLst>
                </a:gridCol>
                <a:gridCol w="441960">
                  <a:extLst>
                    <a:ext uri="{9D8B030D-6E8A-4147-A177-3AD203B41FA5}">
                      <a16:colId xmlns:a16="http://schemas.microsoft.com/office/drawing/2014/main" val="3217573545"/>
                    </a:ext>
                  </a:extLst>
                </a:gridCol>
                <a:gridCol w="441960">
                  <a:extLst>
                    <a:ext uri="{9D8B030D-6E8A-4147-A177-3AD203B41FA5}">
                      <a16:colId xmlns:a16="http://schemas.microsoft.com/office/drawing/2014/main" val="2200684426"/>
                    </a:ext>
                  </a:extLst>
                </a:gridCol>
                <a:gridCol w="441960">
                  <a:extLst>
                    <a:ext uri="{9D8B030D-6E8A-4147-A177-3AD203B41FA5}">
                      <a16:colId xmlns:a16="http://schemas.microsoft.com/office/drawing/2014/main" val="3615728570"/>
                    </a:ext>
                  </a:extLst>
                </a:gridCol>
                <a:gridCol w="441960">
                  <a:extLst>
                    <a:ext uri="{9D8B030D-6E8A-4147-A177-3AD203B41FA5}">
                      <a16:colId xmlns:a16="http://schemas.microsoft.com/office/drawing/2014/main" val="1877214096"/>
                    </a:ext>
                  </a:extLst>
                </a:gridCol>
                <a:gridCol w="441960">
                  <a:extLst>
                    <a:ext uri="{9D8B030D-6E8A-4147-A177-3AD203B41FA5}">
                      <a16:colId xmlns:a16="http://schemas.microsoft.com/office/drawing/2014/main" val="269893820"/>
                    </a:ext>
                  </a:extLst>
                </a:gridCol>
                <a:gridCol w="441960">
                  <a:extLst>
                    <a:ext uri="{9D8B030D-6E8A-4147-A177-3AD203B41FA5}">
                      <a16:colId xmlns:a16="http://schemas.microsoft.com/office/drawing/2014/main" val="3137867912"/>
                    </a:ext>
                  </a:extLst>
                </a:gridCol>
                <a:gridCol w="441960">
                  <a:extLst>
                    <a:ext uri="{9D8B030D-6E8A-4147-A177-3AD203B41FA5}">
                      <a16:colId xmlns:a16="http://schemas.microsoft.com/office/drawing/2014/main" val="4239634371"/>
                    </a:ext>
                  </a:extLst>
                </a:gridCol>
                <a:gridCol w="441960">
                  <a:extLst>
                    <a:ext uri="{9D8B030D-6E8A-4147-A177-3AD203B41FA5}">
                      <a16:colId xmlns:a16="http://schemas.microsoft.com/office/drawing/2014/main" val="4057187512"/>
                    </a:ext>
                  </a:extLst>
                </a:gridCol>
                <a:gridCol w="441960">
                  <a:extLst>
                    <a:ext uri="{9D8B030D-6E8A-4147-A177-3AD203B41FA5}">
                      <a16:colId xmlns:a16="http://schemas.microsoft.com/office/drawing/2014/main" val="40899642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2518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636774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163818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09997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3412975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88377277"/>
                  </a:ext>
                </a:extLst>
              </a:tr>
            </a:tbl>
          </a:graphicData>
        </a:graphic>
      </p:graphicFrame>
      <p:graphicFrame>
        <p:nvGraphicFramePr>
          <p:cNvPr id="6" name="Table 5">
            <a:extLst>
              <a:ext uri="{FF2B5EF4-FFF2-40B4-BE49-F238E27FC236}">
                <a16:creationId xmlns:a16="http://schemas.microsoft.com/office/drawing/2014/main" id="{1334030F-8DEB-75B0-639D-AD0CA3637EC0}"/>
              </a:ext>
            </a:extLst>
          </p:cNvPr>
          <p:cNvGraphicFramePr>
            <a:graphicFrameLocks noGrp="1"/>
          </p:cNvGraphicFramePr>
          <p:nvPr>
            <p:extLst>
              <p:ext uri="{D42A27DB-BD31-4B8C-83A1-F6EECF244321}">
                <p14:modId xmlns:p14="http://schemas.microsoft.com/office/powerpoint/2010/main" val="281378829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83270859"/>
                    </a:ext>
                  </a:extLst>
                </a:gridCol>
                <a:gridCol w="441960">
                  <a:extLst>
                    <a:ext uri="{9D8B030D-6E8A-4147-A177-3AD203B41FA5}">
                      <a16:colId xmlns:a16="http://schemas.microsoft.com/office/drawing/2014/main" val="3217573545"/>
                    </a:ext>
                  </a:extLst>
                </a:gridCol>
                <a:gridCol w="441960">
                  <a:extLst>
                    <a:ext uri="{9D8B030D-6E8A-4147-A177-3AD203B41FA5}">
                      <a16:colId xmlns:a16="http://schemas.microsoft.com/office/drawing/2014/main" val="2200684426"/>
                    </a:ext>
                  </a:extLst>
                </a:gridCol>
                <a:gridCol w="441960">
                  <a:extLst>
                    <a:ext uri="{9D8B030D-6E8A-4147-A177-3AD203B41FA5}">
                      <a16:colId xmlns:a16="http://schemas.microsoft.com/office/drawing/2014/main" val="3615728570"/>
                    </a:ext>
                  </a:extLst>
                </a:gridCol>
                <a:gridCol w="441960">
                  <a:extLst>
                    <a:ext uri="{9D8B030D-6E8A-4147-A177-3AD203B41FA5}">
                      <a16:colId xmlns:a16="http://schemas.microsoft.com/office/drawing/2014/main" val="1877214096"/>
                    </a:ext>
                  </a:extLst>
                </a:gridCol>
                <a:gridCol w="441960">
                  <a:extLst>
                    <a:ext uri="{9D8B030D-6E8A-4147-A177-3AD203B41FA5}">
                      <a16:colId xmlns:a16="http://schemas.microsoft.com/office/drawing/2014/main" val="269893820"/>
                    </a:ext>
                  </a:extLst>
                </a:gridCol>
                <a:gridCol w="441960">
                  <a:extLst>
                    <a:ext uri="{9D8B030D-6E8A-4147-A177-3AD203B41FA5}">
                      <a16:colId xmlns:a16="http://schemas.microsoft.com/office/drawing/2014/main" val="3137867912"/>
                    </a:ext>
                  </a:extLst>
                </a:gridCol>
                <a:gridCol w="441960">
                  <a:extLst>
                    <a:ext uri="{9D8B030D-6E8A-4147-A177-3AD203B41FA5}">
                      <a16:colId xmlns:a16="http://schemas.microsoft.com/office/drawing/2014/main" val="4239634371"/>
                    </a:ext>
                  </a:extLst>
                </a:gridCol>
                <a:gridCol w="441960">
                  <a:extLst>
                    <a:ext uri="{9D8B030D-6E8A-4147-A177-3AD203B41FA5}">
                      <a16:colId xmlns:a16="http://schemas.microsoft.com/office/drawing/2014/main" val="4057187512"/>
                    </a:ext>
                  </a:extLst>
                </a:gridCol>
                <a:gridCol w="441960">
                  <a:extLst>
                    <a:ext uri="{9D8B030D-6E8A-4147-A177-3AD203B41FA5}">
                      <a16:colId xmlns:a16="http://schemas.microsoft.com/office/drawing/2014/main" val="40899642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2518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636774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163818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09997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3412975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88377277"/>
                  </a:ext>
                </a:extLst>
              </a:tr>
            </a:tbl>
          </a:graphicData>
        </a:graphic>
      </p:graphicFrame>
      <p:graphicFrame>
        <p:nvGraphicFramePr>
          <p:cNvPr id="7" name="Table 6">
            <a:extLst>
              <a:ext uri="{FF2B5EF4-FFF2-40B4-BE49-F238E27FC236}">
                <a16:creationId xmlns:a16="http://schemas.microsoft.com/office/drawing/2014/main" id="{3957D3AE-1B68-16BA-04BF-74C64D9DAA7F}"/>
              </a:ext>
            </a:extLst>
          </p:cNvPr>
          <p:cNvGraphicFramePr>
            <a:graphicFrameLocks noGrp="1"/>
          </p:cNvGraphicFramePr>
          <p:nvPr>
            <p:extLst>
              <p:ext uri="{D42A27DB-BD31-4B8C-83A1-F6EECF244321}">
                <p14:modId xmlns:p14="http://schemas.microsoft.com/office/powerpoint/2010/main" val="295260256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83270859"/>
                    </a:ext>
                  </a:extLst>
                </a:gridCol>
                <a:gridCol w="441960">
                  <a:extLst>
                    <a:ext uri="{9D8B030D-6E8A-4147-A177-3AD203B41FA5}">
                      <a16:colId xmlns:a16="http://schemas.microsoft.com/office/drawing/2014/main" val="3217573545"/>
                    </a:ext>
                  </a:extLst>
                </a:gridCol>
                <a:gridCol w="441960">
                  <a:extLst>
                    <a:ext uri="{9D8B030D-6E8A-4147-A177-3AD203B41FA5}">
                      <a16:colId xmlns:a16="http://schemas.microsoft.com/office/drawing/2014/main" val="2200684426"/>
                    </a:ext>
                  </a:extLst>
                </a:gridCol>
                <a:gridCol w="441960">
                  <a:extLst>
                    <a:ext uri="{9D8B030D-6E8A-4147-A177-3AD203B41FA5}">
                      <a16:colId xmlns:a16="http://schemas.microsoft.com/office/drawing/2014/main" val="3615728570"/>
                    </a:ext>
                  </a:extLst>
                </a:gridCol>
                <a:gridCol w="441960">
                  <a:extLst>
                    <a:ext uri="{9D8B030D-6E8A-4147-A177-3AD203B41FA5}">
                      <a16:colId xmlns:a16="http://schemas.microsoft.com/office/drawing/2014/main" val="1877214096"/>
                    </a:ext>
                  </a:extLst>
                </a:gridCol>
                <a:gridCol w="441960">
                  <a:extLst>
                    <a:ext uri="{9D8B030D-6E8A-4147-A177-3AD203B41FA5}">
                      <a16:colId xmlns:a16="http://schemas.microsoft.com/office/drawing/2014/main" val="269893820"/>
                    </a:ext>
                  </a:extLst>
                </a:gridCol>
                <a:gridCol w="441960">
                  <a:extLst>
                    <a:ext uri="{9D8B030D-6E8A-4147-A177-3AD203B41FA5}">
                      <a16:colId xmlns:a16="http://schemas.microsoft.com/office/drawing/2014/main" val="3137867912"/>
                    </a:ext>
                  </a:extLst>
                </a:gridCol>
                <a:gridCol w="441960">
                  <a:extLst>
                    <a:ext uri="{9D8B030D-6E8A-4147-A177-3AD203B41FA5}">
                      <a16:colId xmlns:a16="http://schemas.microsoft.com/office/drawing/2014/main" val="4239634371"/>
                    </a:ext>
                  </a:extLst>
                </a:gridCol>
                <a:gridCol w="441960">
                  <a:extLst>
                    <a:ext uri="{9D8B030D-6E8A-4147-A177-3AD203B41FA5}">
                      <a16:colId xmlns:a16="http://schemas.microsoft.com/office/drawing/2014/main" val="4057187512"/>
                    </a:ext>
                  </a:extLst>
                </a:gridCol>
                <a:gridCol w="441960">
                  <a:extLst>
                    <a:ext uri="{9D8B030D-6E8A-4147-A177-3AD203B41FA5}">
                      <a16:colId xmlns:a16="http://schemas.microsoft.com/office/drawing/2014/main" val="40899642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2518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636774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163818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09997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3412975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88377277"/>
                  </a:ext>
                </a:extLst>
              </a:tr>
            </a:tbl>
          </a:graphicData>
        </a:graphic>
      </p:graphicFrame>
      <p:graphicFrame>
        <p:nvGraphicFramePr>
          <p:cNvPr id="8" name="Table 7">
            <a:extLst>
              <a:ext uri="{FF2B5EF4-FFF2-40B4-BE49-F238E27FC236}">
                <a16:creationId xmlns:a16="http://schemas.microsoft.com/office/drawing/2014/main" id="{CF5779AB-9212-FCE5-6B16-BBF09F21460D}"/>
              </a:ext>
            </a:extLst>
          </p:cNvPr>
          <p:cNvGraphicFramePr>
            <a:graphicFrameLocks noGrp="1"/>
          </p:cNvGraphicFramePr>
          <p:nvPr>
            <p:extLst>
              <p:ext uri="{D42A27DB-BD31-4B8C-83A1-F6EECF244321}">
                <p14:modId xmlns:p14="http://schemas.microsoft.com/office/powerpoint/2010/main" val="43536339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83270859"/>
                    </a:ext>
                  </a:extLst>
                </a:gridCol>
                <a:gridCol w="441960">
                  <a:extLst>
                    <a:ext uri="{9D8B030D-6E8A-4147-A177-3AD203B41FA5}">
                      <a16:colId xmlns:a16="http://schemas.microsoft.com/office/drawing/2014/main" val="3217573545"/>
                    </a:ext>
                  </a:extLst>
                </a:gridCol>
                <a:gridCol w="441960">
                  <a:extLst>
                    <a:ext uri="{9D8B030D-6E8A-4147-A177-3AD203B41FA5}">
                      <a16:colId xmlns:a16="http://schemas.microsoft.com/office/drawing/2014/main" val="2200684426"/>
                    </a:ext>
                  </a:extLst>
                </a:gridCol>
                <a:gridCol w="441960">
                  <a:extLst>
                    <a:ext uri="{9D8B030D-6E8A-4147-A177-3AD203B41FA5}">
                      <a16:colId xmlns:a16="http://schemas.microsoft.com/office/drawing/2014/main" val="3615728570"/>
                    </a:ext>
                  </a:extLst>
                </a:gridCol>
                <a:gridCol w="441960">
                  <a:extLst>
                    <a:ext uri="{9D8B030D-6E8A-4147-A177-3AD203B41FA5}">
                      <a16:colId xmlns:a16="http://schemas.microsoft.com/office/drawing/2014/main" val="1877214096"/>
                    </a:ext>
                  </a:extLst>
                </a:gridCol>
                <a:gridCol w="441960">
                  <a:extLst>
                    <a:ext uri="{9D8B030D-6E8A-4147-A177-3AD203B41FA5}">
                      <a16:colId xmlns:a16="http://schemas.microsoft.com/office/drawing/2014/main" val="269893820"/>
                    </a:ext>
                  </a:extLst>
                </a:gridCol>
                <a:gridCol w="441960">
                  <a:extLst>
                    <a:ext uri="{9D8B030D-6E8A-4147-A177-3AD203B41FA5}">
                      <a16:colId xmlns:a16="http://schemas.microsoft.com/office/drawing/2014/main" val="3137867912"/>
                    </a:ext>
                  </a:extLst>
                </a:gridCol>
                <a:gridCol w="441960">
                  <a:extLst>
                    <a:ext uri="{9D8B030D-6E8A-4147-A177-3AD203B41FA5}">
                      <a16:colId xmlns:a16="http://schemas.microsoft.com/office/drawing/2014/main" val="4239634371"/>
                    </a:ext>
                  </a:extLst>
                </a:gridCol>
                <a:gridCol w="441960">
                  <a:extLst>
                    <a:ext uri="{9D8B030D-6E8A-4147-A177-3AD203B41FA5}">
                      <a16:colId xmlns:a16="http://schemas.microsoft.com/office/drawing/2014/main" val="4057187512"/>
                    </a:ext>
                  </a:extLst>
                </a:gridCol>
                <a:gridCol w="441960">
                  <a:extLst>
                    <a:ext uri="{9D8B030D-6E8A-4147-A177-3AD203B41FA5}">
                      <a16:colId xmlns:a16="http://schemas.microsoft.com/office/drawing/2014/main" val="40899642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2518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636774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163818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09997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3412975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88377277"/>
                  </a:ext>
                </a:extLst>
              </a:tr>
            </a:tbl>
          </a:graphicData>
        </a:graphic>
      </p:graphicFrame>
    </p:spTree>
    <p:extLst>
      <p:ext uri="{BB962C8B-B14F-4D97-AF65-F5344CB8AC3E}">
        <p14:creationId xmlns:p14="http://schemas.microsoft.com/office/powerpoint/2010/main" val="136847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384955-AAEA-5D4A-4243-AF2D0EE1F4E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454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7F011F-96BD-49AF-1152-DFE86676D851}"/>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57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273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82280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“Multiple Puzzle Pieces”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88DAF-75A8-F1D4-5E83-BDE138A96B3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FB566E-B640-FB7B-6A4D-8762EC3757D9}"/>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On the top, there is a 3 on an orange piece.  The answer is a multiple of 3 between 40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a:t>
            </a:r>
          </a:p>
          <a:p>
            <a:pPr algn="ctr"/>
            <a:r>
              <a:rPr lang="en-US" b="1" dirty="0">
                <a:solidFill>
                  <a:schemeClr val="tx1"/>
                </a:solidFill>
              </a:rPr>
              <a:t>the digit 1 or the digit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384955-AAEA-5D4A-4243-AF2D0EE1F4E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7F011F-96BD-49AF-1152-DFE86676D851}"/>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57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“Multiple Puzzle Pieces”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9956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11011</TotalTime>
  <Words>2595</Words>
  <Application>Microsoft Office PowerPoint</Application>
  <PresentationFormat>On-screen Show (4:3)</PresentationFormat>
  <Paragraphs>741</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207</cp:revision>
  <dcterms:created xsi:type="dcterms:W3CDTF">2020-11-09T02:38:45Z</dcterms:created>
  <dcterms:modified xsi:type="dcterms:W3CDTF">2024-02-16T16:20:03Z</dcterms:modified>
</cp:coreProperties>
</file>