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680" r:id="rId2"/>
    <p:sldId id="257" r:id="rId3"/>
    <p:sldId id="1698" r:id="rId4"/>
    <p:sldId id="1684" r:id="rId5"/>
    <p:sldId id="1685" r:id="rId6"/>
    <p:sldId id="260" r:id="rId7"/>
    <p:sldId id="261" r:id="rId8"/>
    <p:sldId id="1683" r:id="rId9"/>
    <p:sldId id="1686" r:id="rId10"/>
    <p:sldId id="1699" r:id="rId11"/>
    <p:sldId id="1687" r:id="rId12"/>
    <p:sldId id="1688" r:id="rId13"/>
    <p:sldId id="1689" r:id="rId14"/>
    <p:sldId id="1690" r:id="rId15"/>
    <p:sldId id="1691" r:id="rId16"/>
    <p:sldId id="1692" r:id="rId17"/>
    <p:sldId id="1700" r:id="rId18"/>
    <p:sldId id="1693" r:id="rId19"/>
    <p:sldId id="1694" r:id="rId20"/>
    <p:sldId id="1695" r:id="rId21"/>
    <p:sldId id="1696" r:id="rId22"/>
    <p:sldId id="16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35" autoAdjust="0"/>
    <p:restoredTop sz="94660"/>
  </p:normalViewPr>
  <p:slideViewPr>
    <p:cSldViewPr showGuides="1">
      <p:cViewPr>
        <p:scale>
          <a:sx n="89" d="100"/>
          <a:sy n="89" d="100"/>
        </p:scale>
        <p:origin x="1458" y="49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15</a:t>
            </a:fld>
            <a:endParaRPr lang="en-US"/>
          </a:p>
        </p:txBody>
      </p:sp>
    </p:spTree>
    <p:extLst>
      <p:ext uri="{BB962C8B-B14F-4D97-AF65-F5344CB8AC3E}">
        <p14:creationId xmlns:p14="http://schemas.microsoft.com/office/powerpoint/2010/main" val="109336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22</a:t>
            </a:fld>
            <a:endParaRPr lang="en-US"/>
          </a:p>
        </p:txBody>
      </p:sp>
    </p:spTree>
    <p:extLst>
      <p:ext uri="{BB962C8B-B14F-4D97-AF65-F5344CB8AC3E}">
        <p14:creationId xmlns:p14="http://schemas.microsoft.com/office/powerpoint/2010/main" val="173770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169187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CB2D11-75DF-917B-9810-D5F970DB171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22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B3C92-E7E7-32E3-1B1A-2FB0F2C1B281}"/>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643468" y="0"/>
            <a:ext cx="3471333" cy="6248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Unlike the temperature of the ice, the answer is between 40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41, 45, 49,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A 6 is frozen in the ice, </a:t>
            </a:r>
          </a:p>
          <a:p>
            <a:pPr algn="ctr"/>
            <a:r>
              <a:rPr lang="en-US" sz="2000" b="1" dirty="0">
                <a:solidFill>
                  <a:schemeClr val="tx1"/>
                </a:solidFill>
              </a:rPr>
              <a:t>but that digit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graphicFrame>
        <p:nvGraphicFramePr>
          <p:cNvPr id="2" name="Table 1">
            <a:extLst>
              <a:ext uri="{FF2B5EF4-FFF2-40B4-BE49-F238E27FC236}">
                <a16:creationId xmlns:a16="http://schemas.microsoft.com/office/drawing/2014/main" id="{2D4FAA95-2109-269C-7E42-FEA751E94E46}"/>
              </a:ext>
            </a:extLst>
          </p:cNvPr>
          <p:cNvGraphicFramePr>
            <a:graphicFrameLocks noGrp="1"/>
          </p:cNvGraphicFramePr>
          <p:nvPr>
            <p:extLst>
              <p:ext uri="{D42A27DB-BD31-4B8C-83A1-F6EECF244321}">
                <p14:modId xmlns:p14="http://schemas.microsoft.com/office/powerpoint/2010/main" val="738406530"/>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7383170"/>
                    </a:ext>
                  </a:extLst>
                </a:gridCol>
                <a:gridCol w="441960">
                  <a:extLst>
                    <a:ext uri="{9D8B030D-6E8A-4147-A177-3AD203B41FA5}">
                      <a16:colId xmlns:a16="http://schemas.microsoft.com/office/drawing/2014/main" val="1544310206"/>
                    </a:ext>
                  </a:extLst>
                </a:gridCol>
                <a:gridCol w="441960">
                  <a:extLst>
                    <a:ext uri="{9D8B030D-6E8A-4147-A177-3AD203B41FA5}">
                      <a16:colId xmlns:a16="http://schemas.microsoft.com/office/drawing/2014/main" val="2856371687"/>
                    </a:ext>
                  </a:extLst>
                </a:gridCol>
                <a:gridCol w="441960">
                  <a:extLst>
                    <a:ext uri="{9D8B030D-6E8A-4147-A177-3AD203B41FA5}">
                      <a16:colId xmlns:a16="http://schemas.microsoft.com/office/drawing/2014/main" val="1850820453"/>
                    </a:ext>
                  </a:extLst>
                </a:gridCol>
                <a:gridCol w="441960">
                  <a:extLst>
                    <a:ext uri="{9D8B030D-6E8A-4147-A177-3AD203B41FA5}">
                      <a16:colId xmlns:a16="http://schemas.microsoft.com/office/drawing/2014/main" val="2909864696"/>
                    </a:ext>
                  </a:extLst>
                </a:gridCol>
                <a:gridCol w="441960">
                  <a:extLst>
                    <a:ext uri="{9D8B030D-6E8A-4147-A177-3AD203B41FA5}">
                      <a16:colId xmlns:a16="http://schemas.microsoft.com/office/drawing/2014/main" val="337147915"/>
                    </a:ext>
                  </a:extLst>
                </a:gridCol>
                <a:gridCol w="441960">
                  <a:extLst>
                    <a:ext uri="{9D8B030D-6E8A-4147-A177-3AD203B41FA5}">
                      <a16:colId xmlns:a16="http://schemas.microsoft.com/office/drawing/2014/main" val="1300444249"/>
                    </a:ext>
                  </a:extLst>
                </a:gridCol>
                <a:gridCol w="441960">
                  <a:extLst>
                    <a:ext uri="{9D8B030D-6E8A-4147-A177-3AD203B41FA5}">
                      <a16:colId xmlns:a16="http://schemas.microsoft.com/office/drawing/2014/main" val="2454125544"/>
                    </a:ext>
                  </a:extLst>
                </a:gridCol>
                <a:gridCol w="441960">
                  <a:extLst>
                    <a:ext uri="{9D8B030D-6E8A-4147-A177-3AD203B41FA5}">
                      <a16:colId xmlns:a16="http://schemas.microsoft.com/office/drawing/2014/main" val="2702822616"/>
                    </a:ext>
                  </a:extLst>
                </a:gridCol>
                <a:gridCol w="441960">
                  <a:extLst>
                    <a:ext uri="{9D8B030D-6E8A-4147-A177-3AD203B41FA5}">
                      <a16:colId xmlns:a16="http://schemas.microsoft.com/office/drawing/2014/main" val="195434930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81941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7493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59037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3315714"/>
                  </a:ext>
                </a:extLst>
              </a:tr>
            </a:tbl>
          </a:graphicData>
        </a:graphic>
      </p:graphicFrame>
    </p:spTree>
    <p:extLst>
      <p:ext uri="{BB962C8B-B14F-4D97-AF65-F5344CB8AC3E}">
        <p14:creationId xmlns:p14="http://schemas.microsoft.com/office/powerpoint/2010/main" val="426529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7C99C2-DE3B-C46A-CF6E-0587F332B813}"/>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167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8910F7-38C9-3762-5A27-D50C85E3341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73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6154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336338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“Is that a 6 </a:t>
            </a:r>
          </a:p>
          <a:p>
            <a:r>
              <a:rPr lang="en-US" sz="6000" b="1" dirty="0">
                <a:solidFill>
                  <a:srgbClr val="FFFF00"/>
                </a:solidFill>
              </a:rPr>
              <a:t>in the Ice Cube?”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449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364239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CB2D11-75DF-917B-9810-D5F970DB171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06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B3C92-E7E7-32E3-1B1A-2FB0F2C1B281}"/>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643468" y="0"/>
            <a:ext cx="3471333" cy="6248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Unlike the temperature of the ice, the answer is between 40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41, 45, 49,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A 6 is frozen in the ice, </a:t>
            </a:r>
          </a:p>
          <a:p>
            <a:pPr algn="ctr"/>
            <a:r>
              <a:rPr lang="en-US" sz="2000" b="1" dirty="0">
                <a:solidFill>
                  <a:schemeClr val="tx1"/>
                </a:solidFill>
              </a:rPr>
              <a:t>but that digit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graphicFrame>
        <p:nvGraphicFramePr>
          <p:cNvPr id="2" name="Table 1">
            <a:extLst>
              <a:ext uri="{FF2B5EF4-FFF2-40B4-BE49-F238E27FC236}">
                <a16:creationId xmlns:a16="http://schemas.microsoft.com/office/drawing/2014/main" id="{2D4FAA95-2109-269C-7E42-FEA751E94E46}"/>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7383170"/>
                    </a:ext>
                  </a:extLst>
                </a:gridCol>
                <a:gridCol w="441960">
                  <a:extLst>
                    <a:ext uri="{9D8B030D-6E8A-4147-A177-3AD203B41FA5}">
                      <a16:colId xmlns:a16="http://schemas.microsoft.com/office/drawing/2014/main" val="1544310206"/>
                    </a:ext>
                  </a:extLst>
                </a:gridCol>
                <a:gridCol w="441960">
                  <a:extLst>
                    <a:ext uri="{9D8B030D-6E8A-4147-A177-3AD203B41FA5}">
                      <a16:colId xmlns:a16="http://schemas.microsoft.com/office/drawing/2014/main" val="2856371687"/>
                    </a:ext>
                  </a:extLst>
                </a:gridCol>
                <a:gridCol w="441960">
                  <a:extLst>
                    <a:ext uri="{9D8B030D-6E8A-4147-A177-3AD203B41FA5}">
                      <a16:colId xmlns:a16="http://schemas.microsoft.com/office/drawing/2014/main" val="1850820453"/>
                    </a:ext>
                  </a:extLst>
                </a:gridCol>
                <a:gridCol w="441960">
                  <a:extLst>
                    <a:ext uri="{9D8B030D-6E8A-4147-A177-3AD203B41FA5}">
                      <a16:colId xmlns:a16="http://schemas.microsoft.com/office/drawing/2014/main" val="2909864696"/>
                    </a:ext>
                  </a:extLst>
                </a:gridCol>
                <a:gridCol w="441960">
                  <a:extLst>
                    <a:ext uri="{9D8B030D-6E8A-4147-A177-3AD203B41FA5}">
                      <a16:colId xmlns:a16="http://schemas.microsoft.com/office/drawing/2014/main" val="337147915"/>
                    </a:ext>
                  </a:extLst>
                </a:gridCol>
                <a:gridCol w="441960">
                  <a:extLst>
                    <a:ext uri="{9D8B030D-6E8A-4147-A177-3AD203B41FA5}">
                      <a16:colId xmlns:a16="http://schemas.microsoft.com/office/drawing/2014/main" val="1300444249"/>
                    </a:ext>
                  </a:extLst>
                </a:gridCol>
                <a:gridCol w="441960">
                  <a:extLst>
                    <a:ext uri="{9D8B030D-6E8A-4147-A177-3AD203B41FA5}">
                      <a16:colId xmlns:a16="http://schemas.microsoft.com/office/drawing/2014/main" val="2454125544"/>
                    </a:ext>
                  </a:extLst>
                </a:gridCol>
                <a:gridCol w="441960">
                  <a:extLst>
                    <a:ext uri="{9D8B030D-6E8A-4147-A177-3AD203B41FA5}">
                      <a16:colId xmlns:a16="http://schemas.microsoft.com/office/drawing/2014/main" val="2702822616"/>
                    </a:ext>
                  </a:extLst>
                </a:gridCol>
                <a:gridCol w="441960">
                  <a:extLst>
                    <a:ext uri="{9D8B030D-6E8A-4147-A177-3AD203B41FA5}">
                      <a16:colId xmlns:a16="http://schemas.microsoft.com/office/drawing/2014/main" val="195434930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81941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7493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59037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3315714"/>
                  </a:ext>
                </a:extLst>
              </a:tr>
            </a:tbl>
          </a:graphicData>
        </a:graphic>
      </p:graphicFrame>
      <p:graphicFrame>
        <p:nvGraphicFramePr>
          <p:cNvPr id="4" name="Table 3">
            <a:extLst>
              <a:ext uri="{FF2B5EF4-FFF2-40B4-BE49-F238E27FC236}">
                <a16:creationId xmlns:a16="http://schemas.microsoft.com/office/drawing/2014/main" id="{7E30BB13-B94F-A74D-41FC-4FD096751695}"/>
              </a:ext>
            </a:extLst>
          </p:cNvPr>
          <p:cNvGraphicFramePr>
            <a:graphicFrameLocks noGrp="1"/>
          </p:cNvGraphicFramePr>
          <p:nvPr>
            <p:extLst>
              <p:ext uri="{D42A27DB-BD31-4B8C-83A1-F6EECF244321}">
                <p14:modId xmlns:p14="http://schemas.microsoft.com/office/powerpoint/2010/main" val="2528034046"/>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7383170"/>
                    </a:ext>
                  </a:extLst>
                </a:gridCol>
                <a:gridCol w="441960">
                  <a:extLst>
                    <a:ext uri="{9D8B030D-6E8A-4147-A177-3AD203B41FA5}">
                      <a16:colId xmlns:a16="http://schemas.microsoft.com/office/drawing/2014/main" val="1544310206"/>
                    </a:ext>
                  </a:extLst>
                </a:gridCol>
                <a:gridCol w="441960">
                  <a:extLst>
                    <a:ext uri="{9D8B030D-6E8A-4147-A177-3AD203B41FA5}">
                      <a16:colId xmlns:a16="http://schemas.microsoft.com/office/drawing/2014/main" val="2856371687"/>
                    </a:ext>
                  </a:extLst>
                </a:gridCol>
                <a:gridCol w="441960">
                  <a:extLst>
                    <a:ext uri="{9D8B030D-6E8A-4147-A177-3AD203B41FA5}">
                      <a16:colId xmlns:a16="http://schemas.microsoft.com/office/drawing/2014/main" val="1850820453"/>
                    </a:ext>
                  </a:extLst>
                </a:gridCol>
                <a:gridCol w="441960">
                  <a:extLst>
                    <a:ext uri="{9D8B030D-6E8A-4147-A177-3AD203B41FA5}">
                      <a16:colId xmlns:a16="http://schemas.microsoft.com/office/drawing/2014/main" val="2909864696"/>
                    </a:ext>
                  </a:extLst>
                </a:gridCol>
                <a:gridCol w="441960">
                  <a:extLst>
                    <a:ext uri="{9D8B030D-6E8A-4147-A177-3AD203B41FA5}">
                      <a16:colId xmlns:a16="http://schemas.microsoft.com/office/drawing/2014/main" val="337147915"/>
                    </a:ext>
                  </a:extLst>
                </a:gridCol>
                <a:gridCol w="441960">
                  <a:extLst>
                    <a:ext uri="{9D8B030D-6E8A-4147-A177-3AD203B41FA5}">
                      <a16:colId xmlns:a16="http://schemas.microsoft.com/office/drawing/2014/main" val="1300444249"/>
                    </a:ext>
                  </a:extLst>
                </a:gridCol>
                <a:gridCol w="441960">
                  <a:extLst>
                    <a:ext uri="{9D8B030D-6E8A-4147-A177-3AD203B41FA5}">
                      <a16:colId xmlns:a16="http://schemas.microsoft.com/office/drawing/2014/main" val="2454125544"/>
                    </a:ext>
                  </a:extLst>
                </a:gridCol>
                <a:gridCol w="441960">
                  <a:extLst>
                    <a:ext uri="{9D8B030D-6E8A-4147-A177-3AD203B41FA5}">
                      <a16:colId xmlns:a16="http://schemas.microsoft.com/office/drawing/2014/main" val="2702822616"/>
                    </a:ext>
                  </a:extLst>
                </a:gridCol>
                <a:gridCol w="441960">
                  <a:extLst>
                    <a:ext uri="{9D8B030D-6E8A-4147-A177-3AD203B41FA5}">
                      <a16:colId xmlns:a16="http://schemas.microsoft.com/office/drawing/2014/main" val="195434930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581941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7493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859037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3315714"/>
                  </a:ext>
                </a:extLst>
              </a:tr>
            </a:tbl>
          </a:graphicData>
        </a:graphic>
      </p:graphicFrame>
      <p:graphicFrame>
        <p:nvGraphicFramePr>
          <p:cNvPr id="6" name="Table 5">
            <a:extLst>
              <a:ext uri="{FF2B5EF4-FFF2-40B4-BE49-F238E27FC236}">
                <a16:creationId xmlns:a16="http://schemas.microsoft.com/office/drawing/2014/main" id="{6F142EAF-D2AC-1FFA-EE3A-D6358267948C}"/>
              </a:ext>
            </a:extLst>
          </p:cNvPr>
          <p:cNvGraphicFramePr>
            <a:graphicFrameLocks noGrp="1"/>
          </p:cNvGraphicFramePr>
          <p:nvPr>
            <p:extLst>
              <p:ext uri="{D42A27DB-BD31-4B8C-83A1-F6EECF244321}">
                <p14:modId xmlns:p14="http://schemas.microsoft.com/office/powerpoint/2010/main" val="2087786284"/>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7383170"/>
                    </a:ext>
                  </a:extLst>
                </a:gridCol>
                <a:gridCol w="441960">
                  <a:extLst>
                    <a:ext uri="{9D8B030D-6E8A-4147-A177-3AD203B41FA5}">
                      <a16:colId xmlns:a16="http://schemas.microsoft.com/office/drawing/2014/main" val="1544310206"/>
                    </a:ext>
                  </a:extLst>
                </a:gridCol>
                <a:gridCol w="441960">
                  <a:extLst>
                    <a:ext uri="{9D8B030D-6E8A-4147-A177-3AD203B41FA5}">
                      <a16:colId xmlns:a16="http://schemas.microsoft.com/office/drawing/2014/main" val="2856371687"/>
                    </a:ext>
                  </a:extLst>
                </a:gridCol>
                <a:gridCol w="441960">
                  <a:extLst>
                    <a:ext uri="{9D8B030D-6E8A-4147-A177-3AD203B41FA5}">
                      <a16:colId xmlns:a16="http://schemas.microsoft.com/office/drawing/2014/main" val="1850820453"/>
                    </a:ext>
                  </a:extLst>
                </a:gridCol>
                <a:gridCol w="441960">
                  <a:extLst>
                    <a:ext uri="{9D8B030D-6E8A-4147-A177-3AD203B41FA5}">
                      <a16:colId xmlns:a16="http://schemas.microsoft.com/office/drawing/2014/main" val="2909864696"/>
                    </a:ext>
                  </a:extLst>
                </a:gridCol>
                <a:gridCol w="441960">
                  <a:extLst>
                    <a:ext uri="{9D8B030D-6E8A-4147-A177-3AD203B41FA5}">
                      <a16:colId xmlns:a16="http://schemas.microsoft.com/office/drawing/2014/main" val="337147915"/>
                    </a:ext>
                  </a:extLst>
                </a:gridCol>
                <a:gridCol w="441960">
                  <a:extLst>
                    <a:ext uri="{9D8B030D-6E8A-4147-A177-3AD203B41FA5}">
                      <a16:colId xmlns:a16="http://schemas.microsoft.com/office/drawing/2014/main" val="1300444249"/>
                    </a:ext>
                  </a:extLst>
                </a:gridCol>
                <a:gridCol w="441960">
                  <a:extLst>
                    <a:ext uri="{9D8B030D-6E8A-4147-A177-3AD203B41FA5}">
                      <a16:colId xmlns:a16="http://schemas.microsoft.com/office/drawing/2014/main" val="2454125544"/>
                    </a:ext>
                  </a:extLst>
                </a:gridCol>
                <a:gridCol w="441960">
                  <a:extLst>
                    <a:ext uri="{9D8B030D-6E8A-4147-A177-3AD203B41FA5}">
                      <a16:colId xmlns:a16="http://schemas.microsoft.com/office/drawing/2014/main" val="2702822616"/>
                    </a:ext>
                  </a:extLst>
                </a:gridCol>
                <a:gridCol w="441960">
                  <a:extLst>
                    <a:ext uri="{9D8B030D-6E8A-4147-A177-3AD203B41FA5}">
                      <a16:colId xmlns:a16="http://schemas.microsoft.com/office/drawing/2014/main" val="195434930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581941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7493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859037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3315714"/>
                  </a:ext>
                </a:extLst>
              </a:tr>
            </a:tbl>
          </a:graphicData>
        </a:graphic>
      </p:graphicFrame>
      <p:graphicFrame>
        <p:nvGraphicFramePr>
          <p:cNvPr id="7" name="Table 6">
            <a:extLst>
              <a:ext uri="{FF2B5EF4-FFF2-40B4-BE49-F238E27FC236}">
                <a16:creationId xmlns:a16="http://schemas.microsoft.com/office/drawing/2014/main" id="{CD357B81-45C1-EE8B-2733-04771BDF5C87}"/>
              </a:ext>
            </a:extLst>
          </p:cNvPr>
          <p:cNvGraphicFramePr>
            <a:graphicFrameLocks noGrp="1"/>
          </p:cNvGraphicFramePr>
          <p:nvPr>
            <p:extLst>
              <p:ext uri="{D42A27DB-BD31-4B8C-83A1-F6EECF244321}">
                <p14:modId xmlns:p14="http://schemas.microsoft.com/office/powerpoint/2010/main" val="4101136701"/>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7383170"/>
                    </a:ext>
                  </a:extLst>
                </a:gridCol>
                <a:gridCol w="441960">
                  <a:extLst>
                    <a:ext uri="{9D8B030D-6E8A-4147-A177-3AD203B41FA5}">
                      <a16:colId xmlns:a16="http://schemas.microsoft.com/office/drawing/2014/main" val="1544310206"/>
                    </a:ext>
                  </a:extLst>
                </a:gridCol>
                <a:gridCol w="441960">
                  <a:extLst>
                    <a:ext uri="{9D8B030D-6E8A-4147-A177-3AD203B41FA5}">
                      <a16:colId xmlns:a16="http://schemas.microsoft.com/office/drawing/2014/main" val="2856371687"/>
                    </a:ext>
                  </a:extLst>
                </a:gridCol>
                <a:gridCol w="441960">
                  <a:extLst>
                    <a:ext uri="{9D8B030D-6E8A-4147-A177-3AD203B41FA5}">
                      <a16:colId xmlns:a16="http://schemas.microsoft.com/office/drawing/2014/main" val="1850820453"/>
                    </a:ext>
                  </a:extLst>
                </a:gridCol>
                <a:gridCol w="441960">
                  <a:extLst>
                    <a:ext uri="{9D8B030D-6E8A-4147-A177-3AD203B41FA5}">
                      <a16:colId xmlns:a16="http://schemas.microsoft.com/office/drawing/2014/main" val="2909864696"/>
                    </a:ext>
                  </a:extLst>
                </a:gridCol>
                <a:gridCol w="441960">
                  <a:extLst>
                    <a:ext uri="{9D8B030D-6E8A-4147-A177-3AD203B41FA5}">
                      <a16:colId xmlns:a16="http://schemas.microsoft.com/office/drawing/2014/main" val="337147915"/>
                    </a:ext>
                  </a:extLst>
                </a:gridCol>
                <a:gridCol w="441960">
                  <a:extLst>
                    <a:ext uri="{9D8B030D-6E8A-4147-A177-3AD203B41FA5}">
                      <a16:colId xmlns:a16="http://schemas.microsoft.com/office/drawing/2014/main" val="1300444249"/>
                    </a:ext>
                  </a:extLst>
                </a:gridCol>
                <a:gridCol w="441960">
                  <a:extLst>
                    <a:ext uri="{9D8B030D-6E8A-4147-A177-3AD203B41FA5}">
                      <a16:colId xmlns:a16="http://schemas.microsoft.com/office/drawing/2014/main" val="2454125544"/>
                    </a:ext>
                  </a:extLst>
                </a:gridCol>
                <a:gridCol w="441960">
                  <a:extLst>
                    <a:ext uri="{9D8B030D-6E8A-4147-A177-3AD203B41FA5}">
                      <a16:colId xmlns:a16="http://schemas.microsoft.com/office/drawing/2014/main" val="2702822616"/>
                    </a:ext>
                  </a:extLst>
                </a:gridCol>
                <a:gridCol w="441960">
                  <a:extLst>
                    <a:ext uri="{9D8B030D-6E8A-4147-A177-3AD203B41FA5}">
                      <a16:colId xmlns:a16="http://schemas.microsoft.com/office/drawing/2014/main" val="195434930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581941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7493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859037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3315714"/>
                  </a:ext>
                </a:extLst>
              </a:tr>
            </a:tbl>
          </a:graphicData>
        </a:graphic>
      </p:graphicFrame>
      <p:graphicFrame>
        <p:nvGraphicFramePr>
          <p:cNvPr id="8" name="Table 7">
            <a:extLst>
              <a:ext uri="{FF2B5EF4-FFF2-40B4-BE49-F238E27FC236}">
                <a16:creationId xmlns:a16="http://schemas.microsoft.com/office/drawing/2014/main" id="{0BB7EDDA-674E-4E3B-4DB0-4B9025EDE0EA}"/>
              </a:ext>
            </a:extLst>
          </p:cNvPr>
          <p:cNvGraphicFramePr>
            <a:graphicFrameLocks noGrp="1"/>
          </p:cNvGraphicFramePr>
          <p:nvPr>
            <p:extLst>
              <p:ext uri="{D42A27DB-BD31-4B8C-83A1-F6EECF244321}">
                <p14:modId xmlns:p14="http://schemas.microsoft.com/office/powerpoint/2010/main" val="3808804649"/>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7383170"/>
                    </a:ext>
                  </a:extLst>
                </a:gridCol>
                <a:gridCol w="441960">
                  <a:extLst>
                    <a:ext uri="{9D8B030D-6E8A-4147-A177-3AD203B41FA5}">
                      <a16:colId xmlns:a16="http://schemas.microsoft.com/office/drawing/2014/main" val="1544310206"/>
                    </a:ext>
                  </a:extLst>
                </a:gridCol>
                <a:gridCol w="441960">
                  <a:extLst>
                    <a:ext uri="{9D8B030D-6E8A-4147-A177-3AD203B41FA5}">
                      <a16:colId xmlns:a16="http://schemas.microsoft.com/office/drawing/2014/main" val="2856371687"/>
                    </a:ext>
                  </a:extLst>
                </a:gridCol>
                <a:gridCol w="441960">
                  <a:extLst>
                    <a:ext uri="{9D8B030D-6E8A-4147-A177-3AD203B41FA5}">
                      <a16:colId xmlns:a16="http://schemas.microsoft.com/office/drawing/2014/main" val="1850820453"/>
                    </a:ext>
                  </a:extLst>
                </a:gridCol>
                <a:gridCol w="441960">
                  <a:extLst>
                    <a:ext uri="{9D8B030D-6E8A-4147-A177-3AD203B41FA5}">
                      <a16:colId xmlns:a16="http://schemas.microsoft.com/office/drawing/2014/main" val="2909864696"/>
                    </a:ext>
                  </a:extLst>
                </a:gridCol>
                <a:gridCol w="441960">
                  <a:extLst>
                    <a:ext uri="{9D8B030D-6E8A-4147-A177-3AD203B41FA5}">
                      <a16:colId xmlns:a16="http://schemas.microsoft.com/office/drawing/2014/main" val="337147915"/>
                    </a:ext>
                  </a:extLst>
                </a:gridCol>
                <a:gridCol w="441960">
                  <a:extLst>
                    <a:ext uri="{9D8B030D-6E8A-4147-A177-3AD203B41FA5}">
                      <a16:colId xmlns:a16="http://schemas.microsoft.com/office/drawing/2014/main" val="1300444249"/>
                    </a:ext>
                  </a:extLst>
                </a:gridCol>
                <a:gridCol w="441960">
                  <a:extLst>
                    <a:ext uri="{9D8B030D-6E8A-4147-A177-3AD203B41FA5}">
                      <a16:colId xmlns:a16="http://schemas.microsoft.com/office/drawing/2014/main" val="2454125544"/>
                    </a:ext>
                  </a:extLst>
                </a:gridCol>
                <a:gridCol w="441960">
                  <a:extLst>
                    <a:ext uri="{9D8B030D-6E8A-4147-A177-3AD203B41FA5}">
                      <a16:colId xmlns:a16="http://schemas.microsoft.com/office/drawing/2014/main" val="2702822616"/>
                    </a:ext>
                  </a:extLst>
                </a:gridCol>
                <a:gridCol w="441960">
                  <a:extLst>
                    <a:ext uri="{9D8B030D-6E8A-4147-A177-3AD203B41FA5}">
                      <a16:colId xmlns:a16="http://schemas.microsoft.com/office/drawing/2014/main" val="195434930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581941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7493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859037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3315714"/>
                  </a:ext>
                </a:extLst>
              </a:tr>
            </a:tbl>
          </a:graphicData>
        </a:graphic>
      </p:graphicFrame>
    </p:spTree>
    <p:extLst>
      <p:ext uri="{BB962C8B-B14F-4D97-AF65-F5344CB8AC3E}">
        <p14:creationId xmlns:p14="http://schemas.microsoft.com/office/powerpoint/2010/main" val="40780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“Is that a 6 </a:t>
            </a:r>
          </a:p>
          <a:p>
            <a:r>
              <a:rPr lang="en-US" sz="6000" b="1" dirty="0">
                <a:solidFill>
                  <a:srgbClr val="FFFF00"/>
                </a:solidFill>
              </a:rPr>
              <a:t>in the Ice Cube?”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7C99C2-DE3B-C46A-CF6E-0587F332B813}"/>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7460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8910F7-38C9-3762-5A27-D50C85E3341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73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7466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6960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26845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CB2D11-75DF-917B-9810-D5F970DB171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306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B3C92-E7E7-32E3-1B1A-2FB0F2C1B281}"/>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Unlike the temperature of the ice, the answer is between 40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41, 45, 49,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A 6 is frozen in the ice, </a:t>
            </a:r>
          </a:p>
          <a:p>
            <a:pPr algn="ctr"/>
            <a:r>
              <a:rPr lang="en-US" sz="2000" b="1" dirty="0">
                <a:solidFill>
                  <a:schemeClr val="tx1"/>
                </a:solidFill>
              </a:rPr>
              <a:t>but that digit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spTree>
    <p:extLst>
      <p:ext uri="{BB962C8B-B14F-4D97-AF65-F5344CB8AC3E}">
        <p14:creationId xmlns:p14="http://schemas.microsoft.com/office/powerpoint/2010/main" val="57042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7C99C2-DE3B-C46A-CF6E-0587F332B813}"/>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8910F7-38C9-3762-5A27-D50C85E3341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73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“Is that a 6 </a:t>
            </a:r>
          </a:p>
          <a:p>
            <a:r>
              <a:rPr lang="en-US" sz="6000" b="1" dirty="0">
                <a:solidFill>
                  <a:srgbClr val="FFFF00"/>
                </a:solidFill>
              </a:rPr>
              <a:t>in the Ice Cube?”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3997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10241</TotalTime>
  <Words>2828</Words>
  <Application>Microsoft Office PowerPoint</Application>
  <PresentationFormat>On-screen Show (4:3)</PresentationFormat>
  <Paragraphs>593</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203</cp:revision>
  <dcterms:created xsi:type="dcterms:W3CDTF">2020-11-09T02:38:45Z</dcterms:created>
  <dcterms:modified xsi:type="dcterms:W3CDTF">2024-01-21T01:13:39Z</dcterms:modified>
</cp:coreProperties>
</file>