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702" r:id="rId2"/>
    <p:sldId id="1680" r:id="rId3"/>
    <p:sldId id="257" r:id="rId4"/>
    <p:sldId id="258" r:id="rId5"/>
    <p:sldId id="259" r:id="rId6"/>
    <p:sldId id="260" r:id="rId7"/>
    <p:sldId id="261" r:id="rId8"/>
    <p:sldId id="1705" r:id="rId9"/>
    <p:sldId id="1688" r:id="rId10"/>
    <p:sldId id="1689" r:id="rId11"/>
    <p:sldId id="1700" r:id="rId12"/>
    <p:sldId id="1691" r:id="rId13"/>
    <p:sldId id="1692" r:id="rId14"/>
    <p:sldId id="1706" r:id="rId15"/>
    <p:sldId id="1694" r:id="rId16"/>
    <p:sldId id="1695" r:id="rId17"/>
    <p:sldId id="1701" r:id="rId18"/>
    <p:sldId id="1697" r:id="rId19"/>
    <p:sldId id="1698" r:id="rId20"/>
    <p:sldId id="17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232882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08895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34565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C4EC7D-BF82-C63C-0136-0CC98217B46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6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7E031-303C-4767-DF0B-7FA3CD3F23B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758986" y="-5025"/>
            <a:ext cx="3203414" cy="533902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51 and 99.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the number that can be seen on the die.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that is the number of this clue.</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6.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957355B-5CC9-7685-9D6D-F0E4B659495D}"/>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985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92825-C267-C9F3-E78A-35EC44798888}"/>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828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92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6227050F-FF02-9720-CA44-617DF810FA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270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1868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in the Lid”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178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C4EC7D-BF82-C63C-0136-0CC98217B46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54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7E031-303C-4767-DF0B-7FA3CD3F23B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758986" y="-5025"/>
            <a:ext cx="3203414" cy="5339024"/>
          </a:xfrm>
          <a:prstGeom prst="rect">
            <a:avLst/>
          </a:prstGeom>
        </p:spPr>
      </p:pic>
      <p:graphicFrame>
        <p:nvGraphicFramePr>
          <p:cNvPr id="2" name="Table 1">
            <a:extLst>
              <a:ext uri="{FF2B5EF4-FFF2-40B4-BE49-F238E27FC236}">
                <a16:creationId xmlns:a16="http://schemas.microsoft.com/office/drawing/2014/main" id="{0957355B-5CC9-7685-9D6D-F0E4B659495D}"/>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CFA82B92-E5FC-7DB3-4AA7-560BF63E120A}"/>
              </a:ext>
            </a:extLst>
          </p:cNvPr>
          <p:cNvGraphicFramePr>
            <a:graphicFrameLocks noGrp="1"/>
          </p:cNvGraphicFramePr>
          <p:nvPr>
            <p:extLst>
              <p:ext uri="{D42A27DB-BD31-4B8C-83A1-F6EECF244321}">
                <p14:modId xmlns:p14="http://schemas.microsoft.com/office/powerpoint/2010/main" val="289378054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A034B3F9-8653-3598-889E-5B60640CA54A}"/>
              </a:ext>
            </a:extLst>
          </p:cNvPr>
          <p:cNvGraphicFramePr>
            <a:graphicFrameLocks noGrp="1"/>
          </p:cNvGraphicFramePr>
          <p:nvPr>
            <p:extLst>
              <p:ext uri="{D42A27DB-BD31-4B8C-83A1-F6EECF244321}">
                <p14:modId xmlns:p14="http://schemas.microsoft.com/office/powerpoint/2010/main" val="202486718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5A558A51-2053-2D12-EE50-5436D918F091}"/>
              </a:ext>
            </a:extLst>
          </p:cNvPr>
          <p:cNvGraphicFramePr>
            <a:graphicFrameLocks noGrp="1"/>
          </p:cNvGraphicFramePr>
          <p:nvPr>
            <p:extLst>
              <p:ext uri="{D42A27DB-BD31-4B8C-83A1-F6EECF244321}">
                <p14:modId xmlns:p14="http://schemas.microsoft.com/office/powerpoint/2010/main" val="20141172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719468AE-404C-9189-72E5-039909677AE8}"/>
              </a:ext>
            </a:extLst>
          </p:cNvPr>
          <p:cNvGraphicFramePr>
            <a:graphicFrameLocks noGrp="1"/>
          </p:cNvGraphicFramePr>
          <p:nvPr>
            <p:extLst>
              <p:ext uri="{D42A27DB-BD31-4B8C-83A1-F6EECF244321}">
                <p14:modId xmlns:p14="http://schemas.microsoft.com/office/powerpoint/2010/main" val="79846231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365A8D74-99AE-7956-8B47-BF364E4AD871}"/>
              </a:ext>
            </a:extLst>
          </p:cNvPr>
          <p:cNvGraphicFramePr>
            <a:graphicFrameLocks noGrp="1"/>
          </p:cNvGraphicFramePr>
          <p:nvPr>
            <p:extLst>
              <p:ext uri="{D42A27DB-BD31-4B8C-83A1-F6EECF244321}">
                <p14:modId xmlns:p14="http://schemas.microsoft.com/office/powerpoint/2010/main" val="318261081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51 and 99.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the number that can be seen on the die.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that is the number of this clue.</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6.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010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92825-C267-C9F3-E78A-35EC44798888}"/>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178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92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6227050F-FF02-9720-CA44-617DF810FA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414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66957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in the Lid”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C4EC7D-BF82-C63C-0136-0CC98217B46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7E031-303C-4767-DF0B-7FA3CD3F23B3}"/>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51 and 99.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the number that can be seen on the die.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that is the number of this clue.</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6.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92825-C267-C9F3-E78A-35EC44798888}"/>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92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6227050F-FF02-9720-CA44-617DF810FA20}"/>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76669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in the Lid”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85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10287</TotalTime>
  <Words>2540</Words>
  <Application>Microsoft Office PowerPoint</Application>
  <PresentationFormat>On-screen Show (4:3)</PresentationFormat>
  <Paragraphs>668</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206</cp:revision>
  <dcterms:created xsi:type="dcterms:W3CDTF">2020-11-09T02:38:45Z</dcterms:created>
  <dcterms:modified xsi:type="dcterms:W3CDTF">2024-02-20T03:51:15Z</dcterms:modified>
</cp:coreProperties>
</file>