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80" r:id="rId2"/>
    <p:sldId id="1688" r:id="rId3"/>
    <p:sldId id="257" r:id="rId4"/>
    <p:sldId id="258" r:id="rId5"/>
    <p:sldId id="259" r:id="rId6"/>
    <p:sldId id="260" r:id="rId7"/>
    <p:sldId id="261" r:id="rId8"/>
    <p:sldId id="1687" r:id="rId9"/>
    <p:sldId id="1672" r:id="rId10"/>
    <p:sldId id="1673" r:id="rId11"/>
    <p:sldId id="1674" r:id="rId12"/>
    <p:sldId id="1675" r:id="rId13"/>
    <p:sldId id="1676" r:id="rId14"/>
    <p:sldId id="1689" r:id="rId15"/>
    <p:sldId id="1678" r:id="rId16"/>
    <p:sldId id="1679" r:id="rId17"/>
    <p:sldId id="1684" r:id="rId18"/>
    <p:sldId id="1681" r:id="rId19"/>
    <p:sldId id="1682" r:id="rId20"/>
    <p:sldId id="16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22547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0325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0C42F-5E43-408A-B6B7-BA9A07AB81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657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6DF10-5A9D-80DE-65B0-C54FF068A6CF}"/>
              </a:ext>
            </a:extLst>
          </p:cNvPr>
          <p:cNvPicPr>
            <a:picLocks noChangeAspect="1"/>
          </p:cNvPicPr>
          <p:nvPr/>
        </p:nvPicPr>
        <p:blipFill rotWithShape="1">
          <a:blip r:embed="rId2">
            <a:extLst>
              <a:ext uri="{28A0092B-C50C-407E-A947-70E740481C1C}">
                <a14:useLocalDpi xmlns:a14="http://schemas.microsoft.com/office/drawing/2010/main" val="0"/>
              </a:ext>
            </a:extLst>
          </a:blip>
          <a:srcRect t="8889" r="50000"/>
          <a:stretch/>
        </p:blipFill>
        <p:spPr>
          <a:xfrm>
            <a:off x="0" y="0"/>
            <a:ext cx="4572000" cy="6248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80, 77, 74, 71, …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Double 25, 31, and 34.</a:t>
            </a:r>
          </a:p>
          <a:p>
            <a:pPr algn="ctr"/>
            <a:r>
              <a:rPr lang="en-US" sz="2000" b="1" dirty="0">
                <a:solidFill>
                  <a:schemeClr val="tx1"/>
                </a:solidFill>
              </a:rPr>
              <a:t>Eliminate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 clue on the die. 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95DCFEA-C5FD-16F5-6FD3-612A69EE40B7}"/>
              </a:ext>
            </a:extLst>
          </p:cNvPr>
          <p:cNvGraphicFramePr>
            <a:graphicFrameLocks noGrp="1"/>
          </p:cNvGraphicFramePr>
          <p:nvPr>
            <p:extLst>
              <p:ext uri="{D42A27DB-BD31-4B8C-83A1-F6EECF244321}">
                <p14:modId xmlns:p14="http://schemas.microsoft.com/office/powerpoint/2010/main" val="2536561588"/>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7323421"/>
                    </a:ext>
                  </a:extLst>
                </a:gridCol>
                <a:gridCol w="441960">
                  <a:extLst>
                    <a:ext uri="{9D8B030D-6E8A-4147-A177-3AD203B41FA5}">
                      <a16:colId xmlns:a16="http://schemas.microsoft.com/office/drawing/2014/main" val="2606282932"/>
                    </a:ext>
                  </a:extLst>
                </a:gridCol>
                <a:gridCol w="441960">
                  <a:extLst>
                    <a:ext uri="{9D8B030D-6E8A-4147-A177-3AD203B41FA5}">
                      <a16:colId xmlns:a16="http://schemas.microsoft.com/office/drawing/2014/main" val="415570945"/>
                    </a:ext>
                  </a:extLst>
                </a:gridCol>
                <a:gridCol w="441960">
                  <a:extLst>
                    <a:ext uri="{9D8B030D-6E8A-4147-A177-3AD203B41FA5}">
                      <a16:colId xmlns:a16="http://schemas.microsoft.com/office/drawing/2014/main" val="3450331112"/>
                    </a:ext>
                  </a:extLst>
                </a:gridCol>
                <a:gridCol w="441960">
                  <a:extLst>
                    <a:ext uri="{9D8B030D-6E8A-4147-A177-3AD203B41FA5}">
                      <a16:colId xmlns:a16="http://schemas.microsoft.com/office/drawing/2014/main" val="1172475372"/>
                    </a:ext>
                  </a:extLst>
                </a:gridCol>
                <a:gridCol w="441960">
                  <a:extLst>
                    <a:ext uri="{9D8B030D-6E8A-4147-A177-3AD203B41FA5}">
                      <a16:colId xmlns:a16="http://schemas.microsoft.com/office/drawing/2014/main" val="2517149592"/>
                    </a:ext>
                  </a:extLst>
                </a:gridCol>
                <a:gridCol w="441960">
                  <a:extLst>
                    <a:ext uri="{9D8B030D-6E8A-4147-A177-3AD203B41FA5}">
                      <a16:colId xmlns:a16="http://schemas.microsoft.com/office/drawing/2014/main" val="937946859"/>
                    </a:ext>
                  </a:extLst>
                </a:gridCol>
                <a:gridCol w="441960">
                  <a:extLst>
                    <a:ext uri="{9D8B030D-6E8A-4147-A177-3AD203B41FA5}">
                      <a16:colId xmlns:a16="http://schemas.microsoft.com/office/drawing/2014/main" val="1060353043"/>
                    </a:ext>
                  </a:extLst>
                </a:gridCol>
                <a:gridCol w="441960">
                  <a:extLst>
                    <a:ext uri="{9D8B030D-6E8A-4147-A177-3AD203B41FA5}">
                      <a16:colId xmlns:a16="http://schemas.microsoft.com/office/drawing/2014/main" val="1430602898"/>
                    </a:ext>
                  </a:extLst>
                </a:gridCol>
                <a:gridCol w="441960">
                  <a:extLst>
                    <a:ext uri="{9D8B030D-6E8A-4147-A177-3AD203B41FA5}">
                      <a16:colId xmlns:a16="http://schemas.microsoft.com/office/drawing/2014/main" val="351390523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1772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223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41011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940252"/>
                  </a:ext>
                </a:extLst>
              </a:tr>
            </a:tbl>
          </a:graphicData>
        </a:graphic>
      </p:graphicFrame>
    </p:spTree>
    <p:extLst>
      <p:ext uri="{BB962C8B-B14F-4D97-AF65-F5344CB8AC3E}">
        <p14:creationId xmlns:p14="http://schemas.microsoft.com/office/powerpoint/2010/main" val="11995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F887BF-764C-5543-0568-99157C5690A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806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8A892-3754-F257-6A3A-5EB26F8D904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01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97905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Reverse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444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0C42F-5E43-408A-B6B7-BA9A07AB81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1306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6DF10-5A9D-80DE-65B0-C54FF068A6CF}"/>
              </a:ext>
            </a:extLst>
          </p:cNvPr>
          <p:cNvPicPr>
            <a:picLocks noChangeAspect="1"/>
          </p:cNvPicPr>
          <p:nvPr/>
        </p:nvPicPr>
        <p:blipFill rotWithShape="1">
          <a:blip r:embed="rId2">
            <a:extLst>
              <a:ext uri="{28A0092B-C50C-407E-A947-70E740481C1C}">
                <a14:useLocalDpi xmlns:a14="http://schemas.microsoft.com/office/drawing/2010/main" val="0"/>
              </a:ext>
            </a:extLst>
          </a:blip>
          <a:srcRect t="8889" r="50000"/>
          <a:stretch/>
        </p:blipFill>
        <p:spPr>
          <a:xfrm>
            <a:off x="0" y="0"/>
            <a:ext cx="4572000" cy="6248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80, 77, 74, 71, …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Double 25, 31, and 34.</a:t>
            </a:r>
          </a:p>
          <a:p>
            <a:pPr algn="ctr"/>
            <a:r>
              <a:rPr lang="en-US" sz="2000" b="1" dirty="0">
                <a:solidFill>
                  <a:schemeClr val="tx1"/>
                </a:solidFill>
              </a:rPr>
              <a:t>Eliminate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 clue on the die. 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95DCFEA-C5FD-16F5-6FD3-612A69EE40B7}"/>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7323421"/>
                    </a:ext>
                  </a:extLst>
                </a:gridCol>
                <a:gridCol w="441960">
                  <a:extLst>
                    <a:ext uri="{9D8B030D-6E8A-4147-A177-3AD203B41FA5}">
                      <a16:colId xmlns:a16="http://schemas.microsoft.com/office/drawing/2014/main" val="2606282932"/>
                    </a:ext>
                  </a:extLst>
                </a:gridCol>
                <a:gridCol w="441960">
                  <a:extLst>
                    <a:ext uri="{9D8B030D-6E8A-4147-A177-3AD203B41FA5}">
                      <a16:colId xmlns:a16="http://schemas.microsoft.com/office/drawing/2014/main" val="415570945"/>
                    </a:ext>
                  </a:extLst>
                </a:gridCol>
                <a:gridCol w="441960">
                  <a:extLst>
                    <a:ext uri="{9D8B030D-6E8A-4147-A177-3AD203B41FA5}">
                      <a16:colId xmlns:a16="http://schemas.microsoft.com/office/drawing/2014/main" val="3450331112"/>
                    </a:ext>
                  </a:extLst>
                </a:gridCol>
                <a:gridCol w="441960">
                  <a:extLst>
                    <a:ext uri="{9D8B030D-6E8A-4147-A177-3AD203B41FA5}">
                      <a16:colId xmlns:a16="http://schemas.microsoft.com/office/drawing/2014/main" val="1172475372"/>
                    </a:ext>
                  </a:extLst>
                </a:gridCol>
                <a:gridCol w="441960">
                  <a:extLst>
                    <a:ext uri="{9D8B030D-6E8A-4147-A177-3AD203B41FA5}">
                      <a16:colId xmlns:a16="http://schemas.microsoft.com/office/drawing/2014/main" val="2517149592"/>
                    </a:ext>
                  </a:extLst>
                </a:gridCol>
                <a:gridCol w="441960">
                  <a:extLst>
                    <a:ext uri="{9D8B030D-6E8A-4147-A177-3AD203B41FA5}">
                      <a16:colId xmlns:a16="http://schemas.microsoft.com/office/drawing/2014/main" val="937946859"/>
                    </a:ext>
                  </a:extLst>
                </a:gridCol>
                <a:gridCol w="441960">
                  <a:extLst>
                    <a:ext uri="{9D8B030D-6E8A-4147-A177-3AD203B41FA5}">
                      <a16:colId xmlns:a16="http://schemas.microsoft.com/office/drawing/2014/main" val="1060353043"/>
                    </a:ext>
                  </a:extLst>
                </a:gridCol>
                <a:gridCol w="441960">
                  <a:extLst>
                    <a:ext uri="{9D8B030D-6E8A-4147-A177-3AD203B41FA5}">
                      <a16:colId xmlns:a16="http://schemas.microsoft.com/office/drawing/2014/main" val="1430602898"/>
                    </a:ext>
                  </a:extLst>
                </a:gridCol>
                <a:gridCol w="441960">
                  <a:extLst>
                    <a:ext uri="{9D8B030D-6E8A-4147-A177-3AD203B41FA5}">
                      <a16:colId xmlns:a16="http://schemas.microsoft.com/office/drawing/2014/main" val="351390523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1772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223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41011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940252"/>
                  </a:ext>
                </a:extLst>
              </a:tr>
            </a:tbl>
          </a:graphicData>
        </a:graphic>
      </p:graphicFrame>
      <p:graphicFrame>
        <p:nvGraphicFramePr>
          <p:cNvPr id="4" name="Table 3">
            <a:extLst>
              <a:ext uri="{FF2B5EF4-FFF2-40B4-BE49-F238E27FC236}">
                <a16:creationId xmlns:a16="http://schemas.microsoft.com/office/drawing/2014/main" id="{5A7C66F7-5FD2-DB80-FAB3-4EE22C4ED26B}"/>
              </a:ext>
            </a:extLst>
          </p:cNvPr>
          <p:cNvGraphicFramePr>
            <a:graphicFrameLocks noGrp="1"/>
          </p:cNvGraphicFramePr>
          <p:nvPr>
            <p:extLst>
              <p:ext uri="{D42A27DB-BD31-4B8C-83A1-F6EECF244321}">
                <p14:modId xmlns:p14="http://schemas.microsoft.com/office/powerpoint/2010/main" val="189014525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7323421"/>
                    </a:ext>
                  </a:extLst>
                </a:gridCol>
                <a:gridCol w="441960">
                  <a:extLst>
                    <a:ext uri="{9D8B030D-6E8A-4147-A177-3AD203B41FA5}">
                      <a16:colId xmlns:a16="http://schemas.microsoft.com/office/drawing/2014/main" val="2606282932"/>
                    </a:ext>
                  </a:extLst>
                </a:gridCol>
                <a:gridCol w="441960">
                  <a:extLst>
                    <a:ext uri="{9D8B030D-6E8A-4147-A177-3AD203B41FA5}">
                      <a16:colId xmlns:a16="http://schemas.microsoft.com/office/drawing/2014/main" val="415570945"/>
                    </a:ext>
                  </a:extLst>
                </a:gridCol>
                <a:gridCol w="441960">
                  <a:extLst>
                    <a:ext uri="{9D8B030D-6E8A-4147-A177-3AD203B41FA5}">
                      <a16:colId xmlns:a16="http://schemas.microsoft.com/office/drawing/2014/main" val="3450331112"/>
                    </a:ext>
                  </a:extLst>
                </a:gridCol>
                <a:gridCol w="441960">
                  <a:extLst>
                    <a:ext uri="{9D8B030D-6E8A-4147-A177-3AD203B41FA5}">
                      <a16:colId xmlns:a16="http://schemas.microsoft.com/office/drawing/2014/main" val="1172475372"/>
                    </a:ext>
                  </a:extLst>
                </a:gridCol>
                <a:gridCol w="441960">
                  <a:extLst>
                    <a:ext uri="{9D8B030D-6E8A-4147-A177-3AD203B41FA5}">
                      <a16:colId xmlns:a16="http://schemas.microsoft.com/office/drawing/2014/main" val="2517149592"/>
                    </a:ext>
                  </a:extLst>
                </a:gridCol>
                <a:gridCol w="441960">
                  <a:extLst>
                    <a:ext uri="{9D8B030D-6E8A-4147-A177-3AD203B41FA5}">
                      <a16:colId xmlns:a16="http://schemas.microsoft.com/office/drawing/2014/main" val="937946859"/>
                    </a:ext>
                  </a:extLst>
                </a:gridCol>
                <a:gridCol w="441960">
                  <a:extLst>
                    <a:ext uri="{9D8B030D-6E8A-4147-A177-3AD203B41FA5}">
                      <a16:colId xmlns:a16="http://schemas.microsoft.com/office/drawing/2014/main" val="1060353043"/>
                    </a:ext>
                  </a:extLst>
                </a:gridCol>
                <a:gridCol w="441960">
                  <a:extLst>
                    <a:ext uri="{9D8B030D-6E8A-4147-A177-3AD203B41FA5}">
                      <a16:colId xmlns:a16="http://schemas.microsoft.com/office/drawing/2014/main" val="1430602898"/>
                    </a:ext>
                  </a:extLst>
                </a:gridCol>
                <a:gridCol w="441960">
                  <a:extLst>
                    <a:ext uri="{9D8B030D-6E8A-4147-A177-3AD203B41FA5}">
                      <a16:colId xmlns:a16="http://schemas.microsoft.com/office/drawing/2014/main" val="351390523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1772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3223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41011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940252"/>
                  </a:ext>
                </a:extLst>
              </a:tr>
            </a:tbl>
          </a:graphicData>
        </a:graphic>
      </p:graphicFrame>
      <p:graphicFrame>
        <p:nvGraphicFramePr>
          <p:cNvPr id="5" name="Table 4">
            <a:extLst>
              <a:ext uri="{FF2B5EF4-FFF2-40B4-BE49-F238E27FC236}">
                <a16:creationId xmlns:a16="http://schemas.microsoft.com/office/drawing/2014/main" id="{D9536511-0A65-4BBC-63F3-E6F31C43975D}"/>
              </a:ext>
            </a:extLst>
          </p:cNvPr>
          <p:cNvGraphicFramePr>
            <a:graphicFrameLocks noGrp="1"/>
          </p:cNvGraphicFramePr>
          <p:nvPr>
            <p:extLst>
              <p:ext uri="{D42A27DB-BD31-4B8C-83A1-F6EECF244321}">
                <p14:modId xmlns:p14="http://schemas.microsoft.com/office/powerpoint/2010/main" val="2623666909"/>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7323421"/>
                    </a:ext>
                  </a:extLst>
                </a:gridCol>
                <a:gridCol w="441960">
                  <a:extLst>
                    <a:ext uri="{9D8B030D-6E8A-4147-A177-3AD203B41FA5}">
                      <a16:colId xmlns:a16="http://schemas.microsoft.com/office/drawing/2014/main" val="2606282932"/>
                    </a:ext>
                  </a:extLst>
                </a:gridCol>
                <a:gridCol w="441960">
                  <a:extLst>
                    <a:ext uri="{9D8B030D-6E8A-4147-A177-3AD203B41FA5}">
                      <a16:colId xmlns:a16="http://schemas.microsoft.com/office/drawing/2014/main" val="415570945"/>
                    </a:ext>
                  </a:extLst>
                </a:gridCol>
                <a:gridCol w="441960">
                  <a:extLst>
                    <a:ext uri="{9D8B030D-6E8A-4147-A177-3AD203B41FA5}">
                      <a16:colId xmlns:a16="http://schemas.microsoft.com/office/drawing/2014/main" val="3450331112"/>
                    </a:ext>
                  </a:extLst>
                </a:gridCol>
                <a:gridCol w="441960">
                  <a:extLst>
                    <a:ext uri="{9D8B030D-6E8A-4147-A177-3AD203B41FA5}">
                      <a16:colId xmlns:a16="http://schemas.microsoft.com/office/drawing/2014/main" val="1172475372"/>
                    </a:ext>
                  </a:extLst>
                </a:gridCol>
                <a:gridCol w="441960">
                  <a:extLst>
                    <a:ext uri="{9D8B030D-6E8A-4147-A177-3AD203B41FA5}">
                      <a16:colId xmlns:a16="http://schemas.microsoft.com/office/drawing/2014/main" val="2517149592"/>
                    </a:ext>
                  </a:extLst>
                </a:gridCol>
                <a:gridCol w="441960">
                  <a:extLst>
                    <a:ext uri="{9D8B030D-6E8A-4147-A177-3AD203B41FA5}">
                      <a16:colId xmlns:a16="http://schemas.microsoft.com/office/drawing/2014/main" val="937946859"/>
                    </a:ext>
                  </a:extLst>
                </a:gridCol>
                <a:gridCol w="441960">
                  <a:extLst>
                    <a:ext uri="{9D8B030D-6E8A-4147-A177-3AD203B41FA5}">
                      <a16:colId xmlns:a16="http://schemas.microsoft.com/office/drawing/2014/main" val="1060353043"/>
                    </a:ext>
                  </a:extLst>
                </a:gridCol>
                <a:gridCol w="441960">
                  <a:extLst>
                    <a:ext uri="{9D8B030D-6E8A-4147-A177-3AD203B41FA5}">
                      <a16:colId xmlns:a16="http://schemas.microsoft.com/office/drawing/2014/main" val="1430602898"/>
                    </a:ext>
                  </a:extLst>
                </a:gridCol>
                <a:gridCol w="441960">
                  <a:extLst>
                    <a:ext uri="{9D8B030D-6E8A-4147-A177-3AD203B41FA5}">
                      <a16:colId xmlns:a16="http://schemas.microsoft.com/office/drawing/2014/main" val="351390523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1772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3223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41011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940252"/>
                  </a:ext>
                </a:extLst>
              </a:tr>
            </a:tbl>
          </a:graphicData>
        </a:graphic>
      </p:graphicFrame>
      <p:graphicFrame>
        <p:nvGraphicFramePr>
          <p:cNvPr id="6" name="Table 5">
            <a:extLst>
              <a:ext uri="{FF2B5EF4-FFF2-40B4-BE49-F238E27FC236}">
                <a16:creationId xmlns:a16="http://schemas.microsoft.com/office/drawing/2014/main" id="{AFDE63AA-D5AC-E137-E088-5128AAC90993}"/>
              </a:ext>
            </a:extLst>
          </p:cNvPr>
          <p:cNvGraphicFramePr>
            <a:graphicFrameLocks noGrp="1"/>
          </p:cNvGraphicFramePr>
          <p:nvPr>
            <p:extLst>
              <p:ext uri="{D42A27DB-BD31-4B8C-83A1-F6EECF244321}">
                <p14:modId xmlns:p14="http://schemas.microsoft.com/office/powerpoint/2010/main" val="126568642"/>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7323421"/>
                    </a:ext>
                  </a:extLst>
                </a:gridCol>
                <a:gridCol w="441960">
                  <a:extLst>
                    <a:ext uri="{9D8B030D-6E8A-4147-A177-3AD203B41FA5}">
                      <a16:colId xmlns:a16="http://schemas.microsoft.com/office/drawing/2014/main" val="2606282932"/>
                    </a:ext>
                  </a:extLst>
                </a:gridCol>
                <a:gridCol w="441960">
                  <a:extLst>
                    <a:ext uri="{9D8B030D-6E8A-4147-A177-3AD203B41FA5}">
                      <a16:colId xmlns:a16="http://schemas.microsoft.com/office/drawing/2014/main" val="415570945"/>
                    </a:ext>
                  </a:extLst>
                </a:gridCol>
                <a:gridCol w="441960">
                  <a:extLst>
                    <a:ext uri="{9D8B030D-6E8A-4147-A177-3AD203B41FA5}">
                      <a16:colId xmlns:a16="http://schemas.microsoft.com/office/drawing/2014/main" val="3450331112"/>
                    </a:ext>
                  </a:extLst>
                </a:gridCol>
                <a:gridCol w="441960">
                  <a:extLst>
                    <a:ext uri="{9D8B030D-6E8A-4147-A177-3AD203B41FA5}">
                      <a16:colId xmlns:a16="http://schemas.microsoft.com/office/drawing/2014/main" val="1172475372"/>
                    </a:ext>
                  </a:extLst>
                </a:gridCol>
                <a:gridCol w="441960">
                  <a:extLst>
                    <a:ext uri="{9D8B030D-6E8A-4147-A177-3AD203B41FA5}">
                      <a16:colId xmlns:a16="http://schemas.microsoft.com/office/drawing/2014/main" val="2517149592"/>
                    </a:ext>
                  </a:extLst>
                </a:gridCol>
                <a:gridCol w="441960">
                  <a:extLst>
                    <a:ext uri="{9D8B030D-6E8A-4147-A177-3AD203B41FA5}">
                      <a16:colId xmlns:a16="http://schemas.microsoft.com/office/drawing/2014/main" val="937946859"/>
                    </a:ext>
                  </a:extLst>
                </a:gridCol>
                <a:gridCol w="441960">
                  <a:extLst>
                    <a:ext uri="{9D8B030D-6E8A-4147-A177-3AD203B41FA5}">
                      <a16:colId xmlns:a16="http://schemas.microsoft.com/office/drawing/2014/main" val="1060353043"/>
                    </a:ext>
                  </a:extLst>
                </a:gridCol>
                <a:gridCol w="441960">
                  <a:extLst>
                    <a:ext uri="{9D8B030D-6E8A-4147-A177-3AD203B41FA5}">
                      <a16:colId xmlns:a16="http://schemas.microsoft.com/office/drawing/2014/main" val="1430602898"/>
                    </a:ext>
                  </a:extLst>
                </a:gridCol>
                <a:gridCol w="441960">
                  <a:extLst>
                    <a:ext uri="{9D8B030D-6E8A-4147-A177-3AD203B41FA5}">
                      <a16:colId xmlns:a16="http://schemas.microsoft.com/office/drawing/2014/main" val="351390523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11772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3223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41011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940252"/>
                  </a:ext>
                </a:extLst>
              </a:tr>
            </a:tbl>
          </a:graphicData>
        </a:graphic>
      </p:graphicFrame>
      <p:graphicFrame>
        <p:nvGraphicFramePr>
          <p:cNvPr id="7" name="Table 6">
            <a:extLst>
              <a:ext uri="{FF2B5EF4-FFF2-40B4-BE49-F238E27FC236}">
                <a16:creationId xmlns:a16="http://schemas.microsoft.com/office/drawing/2014/main" id="{C5BF3FE7-F754-D99D-7637-2AE964C64C9B}"/>
              </a:ext>
            </a:extLst>
          </p:cNvPr>
          <p:cNvGraphicFramePr>
            <a:graphicFrameLocks noGrp="1"/>
          </p:cNvGraphicFramePr>
          <p:nvPr>
            <p:extLst>
              <p:ext uri="{D42A27DB-BD31-4B8C-83A1-F6EECF244321}">
                <p14:modId xmlns:p14="http://schemas.microsoft.com/office/powerpoint/2010/main" val="194339767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7323421"/>
                    </a:ext>
                  </a:extLst>
                </a:gridCol>
                <a:gridCol w="441960">
                  <a:extLst>
                    <a:ext uri="{9D8B030D-6E8A-4147-A177-3AD203B41FA5}">
                      <a16:colId xmlns:a16="http://schemas.microsoft.com/office/drawing/2014/main" val="2606282932"/>
                    </a:ext>
                  </a:extLst>
                </a:gridCol>
                <a:gridCol w="441960">
                  <a:extLst>
                    <a:ext uri="{9D8B030D-6E8A-4147-A177-3AD203B41FA5}">
                      <a16:colId xmlns:a16="http://schemas.microsoft.com/office/drawing/2014/main" val="415570945"/>
                    </a:ext>
                  </a:extLst>
                </a:gridCol>
                <a:gridCol w="441960">
                  <a:extLst>
                    <a:ext uri="{9D8B030D-6E8A-4147-A177-3AD203B41FA5}">
                      <a16:colId xmlns:a16="http://schemas.microsoft.com/office/drawing/2014/main" val="3450331112"/>
                    </a:ext>
                  </a:extLst>
                </a:gridCol>
                <a:gridCol w="441960">
                  <a:extLst>
                    <a:ext uri="{9D8B030D-6E8A-4147-A177-3AD203B41FA5}">
                      <a16:colId xmlns:a16="http://schemas.microsoft.com/office/drawing/2014/main" val="1172475372"/>
                    </a:ext>
                  </a:extLst>
                </a:gridCol>
                <a:gridCol w="441960">
                  <a:extLst>
                    <a:ext uri="{9D8B030D-6E8A-4147-A177-3AD203B41FA5}">
                      <a16:colId xmlns:a16="http://schemas.microsoft.com/office/drawing/2014/main" val="2517149592"/>
                    </a:ext>
                  </a:extLst>
                </a:gridCol>
                <a:gridCol w="441960">
                  <a:extLst>
                    <a:ext uri="{9D8B030D-6E8A-4147-A177-3AD203B41FA5}">
                      <a16:colId xmlns:a16="http://schemas.microsoft.com/office/drawing/2014/main" val="937946859"/>
                    </a:ext>
                  </a:extLst>
                </a:gridCol>
                <a:gridCol w="441960">
                  <a:extLst>
                    <a:ext uri="{9D8B030D-6E8A-4147-A177-3AD203B41FA5}">
                      <a16:colId xmlns:a16="http://schemas.microsoft.com/office/drawing/2014/main" val="1060353043"/>
                    </a:ext>
                  </a:extLst>
                </a:gridCol>
                <a:gridCol w="441960">
                  <a:extLst>
                    <a:ext uri="{9D8B030D-6E8A-4147-A177-3AD203B41FA5}">
                      <a16:colId xmlns:a16="http://schemas.microsoft.com/office/drawing/2014/main" val="1430602898"/>
                    </a:ext>
                  </a:extLst>
                </a:gridCol>
                <a:gridCol w="441960">
                  <a:extLst>
                    <a:ext uri="{9D8B030D-6E8A-4147-A177-3AD203B41FA5}">
                      <a16:colId xmlns:a16="http://schemas.microsoft.com/office/drawing/2014/main" val="351390523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11772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3223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41011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940252"/>
                  </a:ext>
                </a:extLst>
              </a:tr>
            </a:tbl>
          </a:graphicData>
        </a:graphic>
      </p:graphicFrame>
    </p:spTree>
    <p:extLst>
      <p:ext uri="{BB962C8B-B14F-4D97-AF65-F5344CB8AC3E}">
        <p14:creationId xmlns:p14="http://schemas.microsoft.com/office/powerpoint/2010/main" val="5258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F887BF-764C-5543-0568-99157C5690A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1649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8A892-3754-F257-6A3A-5EB26F8D904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847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2" y="128772"/>
            <a:ext cx="5700599" cy="1692771"/>
          </a:xfrm>
          <a:prstGeom prst="rect">
            <a:avLst/>
          </a:prstGeom>
          <a:noFill/>
        </p:spPr>
        <p:txBody>
          <a:bodyPr wrap="none" rtlCol="0">
            <a:spAutoFit/>
          </a:bodyPr>
          <a:lstStyle/>
          <a:p>
            <a:pPr algn="ctr"/>
            <a:r>
              <a:rPr lang="en-US" sz="2800" b="1" dirty="0"/>
              <a:t>Announcing!  Another new, fun,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28843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Reverse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0C42F-5E43-408A-B6B7-BA9A07AB81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6DF10-5A9D-80DE-65B0-C54FF068A6C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80, 77, 74, 71, …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Double 25, 31, and 34.</a:t>
            </a:r>
          </a:p>
          <a:p>
            <a:pPr algn="ctr"/>
            <a:r>
              <a:rPr lang="en-US" sz="2000" b="1" dirty="0">
                <a:solidFill>
                  <a:schemeClr val="tx1"/>
                </a:solidFill>
              </a:rPr>
              <a:t>Eliminate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 clue on the die. 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F887BF-764C-5543-0568-99157C5690A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8A892-3754-F257-6A3A-5EB26F8D904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56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Reverse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842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10243</TotalTime>
  <Words>2406</Words>
  <Application>Microsoft Office PowerPoint</Application>
  <PresentationFormat>On-screen Show (4:3)</PresentationFormat>
  <Paragraphs>564</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193</cp:revision>
  <dcterms:created xsi:type="dcterms:W3CDTF">2020-11-09T02:38:45Z</dcterms:created>
  <dcterms:modified xsi:type="dcterms:W3CDTF">2024-02-13T01:18:14Z</dcterms:modified>
</cp:coreProperties>
</file>