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4" r:id="rId2"/>
    <p:sldId id="257" r:id="rId3"/>
    <p:sldId id="258" r:id="rId4"/>
    <p:sldId id="259" r:id="rId5"/>
    <p:sldId id="260" r:id="rId6"/>
    <p:sldId id="261" r:id="rId7"/>
    <p:sldId id="1681" r:id="rId8"/>
    <p:sldId id="1663" r:id="rId9"/>
    <p:sldId id="1664" r:id="rId10"/>
    <p:sldId id="1665" r:id="rId11"/>
    <p:sldId id="1666" r:id="rId12"/>
    <p:sldId id="1667" r:id="rId13"/>
    <p:sldId id="1682" r:id="rId14"/>
    <p:sldId id="1669" r:id="rId15"/>
    <p:sldId id="1670" r:id="rId16"/>
    <p:sldId id="1675" r:id="rId17"/>
    <p:sldId id="1672" r:id="rId18"/>
    <p:sldId id="1673" r:id="rId19"/>
    <p:sldId id="16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41125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41125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45315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F8E38-FA94-37E9-70EE-6CE9AC2A0AC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82600" y="0"/>
            <a:ext cx="3759200" cy="5638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40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are clues on the die.  None of these digits is in the answer: 4, 5, or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multiples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some remaining pairs of numbers that have a difference of 10.  Eliminate all those pairs.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a multiple of 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90C6BE6-D643-59B7-7952-07EF6CCFC30F}"/>
              </a:ext>
            </a:extLst>
          </p:cNvPr>
          <p:cNvGraphicFramePr>
            <a:graphicFrameLocks noGrp="1"/>
          </p:cNvGraphicFramePr>
          <p:nvPr>
            <p:extLst>
              <p:ext uri="{D42A27DB-BD31-4B8C-83A1-F6EECF244321}">
                <p14:modId xmlns:p14="http://schemas.microsoft.com/office/powerpoint/2010/main" val="54890826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1096946"/>
                    </a:ext>
                  </a:extLst>
                </a:gridCol>
                <a:gridCol w="441960">
                  <a:extLst>
                    <a:ext uri="{9D8B030D-6E8A-4147-A177-3AD203B41FA5}">
                      <a16:colId xmlns:a16="http://schemas.microsoft.com/office/drawing/2014/main" val="1665921004"/>
                    </a:ext>
                  </a:extLst>
                </a:gridCol>
                <a:gridCol w="441960">
                  <a:extLst>
                    <a:ext uri="{9D8B030D-6E8A-4147-A177-3AD203B41FA5}">
                      <a16:colId xmlns:a16="http://schemas.microsoft.com/office/drawing/2014/main" val="3474067193"/>
                    </a:ext>
                  </a:extLst>
                </a:gridCol>
                <a:gridCol w="441960">
                  <a:extLst>
                    <a:ext uri="{9D8B030D-6E8A-4147-A177-3AD203B41FA5}">
                      <a16:colId xmlns:a16="http://schemas.microsoft.com/office/drawing/2014/main" val="3455180094"/>
                    </a:ext>
                  </a:extLst>
                </a:gridCol>
                <a:gridCol w="441960">
                  <a:extLst>
                    <a:ext uri="{9D8B030D-6E8A-4147-A177-3AD203B41FA5}">
                      <a16:colId xmlns:a16="http://schemas.microsoft.com/office/drawing/2014/main" val="1177391660"/>
                    </a:ext>
                  </a:extLst>
                </a:gridCol>
                <a:gridCol w="441960">
                  <a:extLst>
                    <a:ext uri="{9D8B030D-6E8A-4147-A177-3AD203B41FA5}">
                      <a16:colId xmlns:a16="http://schemas.microsoft.com/office/drawing/2014/main" val="40509114"/>
                    </a:ext>
                  </a:extLst>
                </a:gridCol>
                <a:gridCol w="441960">
                  <a:extLst>
                    <a:ext uri="{9D8B030D-6E8A-4147-A177-3AD203B41FA5}">
                      <a16:colId xmlns:a16="http://schemas.microsoft.com/office/drawing/2014/main" val="2151132380"/>
                    </a:ext>
                  </a:extLst>
                </a:gridCol>
                <a:gridCol w="441960">
                  <a:extLst>
                    <a:ext uri="{9D8B030D-6E8A-4147-A177-3AD203B41FA5}">
                      <a16:colId xmlns:a16="http://schemas.microsoft.com/office/drawing/2014/main" val="4091396250"/>
                    </a:ext>
                  </a:extLst>
                </a:gridCol>
                <a:gridCol w="441960">
                  <a:extLst>
                    <a:ext uri="{9D8B030D-6E8A-4147-A177-3AD203B41FA5}">
                      <a16:colId xmlns:a16="http://schemas.microsoft.com/office/drawing/2014/main" val="1579852679"/>
                    </a:ext>
                  </a:extLst>
                </a:gridCol>
                <a:gridCol w="441960">
                  <a:extLst>
                    <a:ext uri="{9D8B030D-6E8A-4147-A177-3AD203B41FA5}">
                      <a16:colId xmlns:a16="http://schemas.microsoft.com/office/drawing/2014/main" val="265648532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06146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14482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19059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389579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690515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4773384"/>
                  </a:ext>
                </a:extLst>
              </a:tr>
            </a:tbl>
          </a:graphicData>
        </a:graphic>
      </p:graphicFrame>
    </p:spTree>
    <p:extLst>
      <p:ext uri="{BB962C8B-B14F-4D97-AF65-F5344CB8AC3E}">
        <p14:creationId xmlns:p14="http://schemas.microsoft.com/office/powerpoint/2010/main" val="104595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00E49F-49B1-A2A4-FD13-7FA7FB0FBE9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2130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BD4CEF-B82B-A8E7-DA81-BB6D8862B8B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71 crayons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9372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465102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“Clues and Colors”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9819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99979A-BB9E-2E01-E302-111925C5C0B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crayons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5506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F8E38-FA94-37E9-70EE-6CE9AC2A0AC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82600" y="0"/>
            <a:ext cx="3759200" cy="5638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40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are clues on the die.  None of these digits is in the answer: 4, 5, or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multiples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some remaining pairs of numbers that have a difference of 10.  Eliminate all those pairs.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a multiple of 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90C6BE6-D643-59B7-7952-07EF6CCFC30F}"/>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1096946"/>
                    </a:ext>
                  </a:extLst>
                </a:gridCol>
                <a:gridCol w="441960">
                  <a:extLst>
                    <a:ext uri="{9D8B030D-6E8A-4147-A177-3AD203B41FA5}">
                      <a16:colId xmlns:a16="http://schemas.microsoft.com/office/drawing/2014/main" val="1665921004"/>
                    </a:ext>
                  </a:extLst>
                </a:gridCol>
                <a:gridCol w="441960">
                  <a:extLst>
                    <a:ext uri="{9D8B030D-6E8A-4147-A177-3AD203B41FA5}">
                      <a16:colId xmlns:a16="http://schemas.microsoft.com/office/drawing/2014/main" val="3474067193"/>
                    </a:ext>
                  </a:extLst>
                </a:gridCol>
                <a:gridCol w="441960">
                  <a:extLst>
                    <a:ext uri="{9D8B030D-6E8A-4147-A177-3AD203B41FA5}">
                      <a16:colId xmlns:a16="http://schemas.microsoft.com/office/drawing/2014/main" val="3455180094"/>
                    </a:ext>
                  </a:extLst>
                </a:gridCol>
                <a:gridCol w="441960">
                  <a:extLst>
                    <a:ext uri="{9D8B030D-6E8A-4147-A177-3AD203B41FA5}">
                      <a16:colId xmlns:a16="http://schemas.microsoft.com/office/drawing/2014/main" val="1177391660"/>
                    </a:ext>
                  </a:extLst>
                </a:gridCol>
                <a:gridCol w="441960">
                  <a:extLst>
                    <a:ext uri="{9D8B030D-6E8A-4147-A177-3AD203B41FA5}">
                      <a16:colId xmlns:a16="http://schemas.microsoft.com/office/drawing/2014/main" val="40509114"/>
                    </a:ext>
                  </a:extLst>
                </a:gridCol>
                <a:gridCol w="441960">
                  <a:extLst>
                    <a:ext uri="{9D8B030D-6E8A-4147-A177-3AD203B41FA5}">
                      <a16:colId xmlns:a16="http://schemas.microsoft.com/office/drawing/2014/main" val="2151132380"/>
                    </a:ext>
                  </a:extLst>
                </a:gridCol>
                <a:gridCol w="441960">
                  <a:extLst>
                    <a:ext uri="{9D8B030D-6E8A-4147-A177-3AD203B41FA5}">
                      <a16:colId xmlns:a16="http://schemas.microsoft.com/office/drawing/2014/main" val="4091396250"/>
                    </a:ext>
                  </a:extLst>
                </a:gridCol>
                <a:gridCol w="441960">
                  <a:extLst>
                    <a:ext uri="{9D8B030D-6E8A-4147-A177-3AD203B41FA5}">
                      <a16:colId xmlns:a16="http://schemas.microsoft.com/office/drawing/2014/main" val="1579852679"/>
                    </a:ext>
                  </a:extLst>
                </a:gridCol>
                <a:gridCol w="441960">
                  <a:extLst>
                    <a:ext uri="{9D8B030D-6E8A-4147-A177-3AD203B41FA5}">
                      <a16:colId xmlns:a16="http://schemas.microsoft.com/office/drawing/2014/main" val="265648532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06146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14482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19059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389579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690515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4773384"/>
                  </a:ext>
                </a:extLst>
              </a:tr>
            </a:tbl>
          </a:graphicData>
        </a:graphic>
      </p:graphicFrame>
      <p:graphicFrame>
        <p:nvGraphicFramePr>
          <p:cNvPr id="4" name="Table 3">
            <a:extLst>
              <a:ext uri="{FF2B5EF4-FFF2-40B4-BE49-F238E27FC236}">
                <a16:creationId xmlns:a16="http://schemas.microsoft.com/office/drawing/2014/main" id="{5A3995A1-C1AF-3C4F-FD39-23FDBA7BC778}"/>
              </a:ext>
            </a:extLst>
          </p:cNvPr>
          <p:cNvGraphicFramePr>
            <a:graphicFrameLocks noGrp="1"/>
          </p:cNvGraphicFramePr>
          <p:nvPr>
            <p:extLst>
              <p:ext uri="{D42A27DB-BD31-4B8C-83A1-F6EECF244321}">
                <p14:modId xmlns:p14="http://schemas.microsoft.com/office/powerpoint/2010/main" val="14963673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1096946"/>
                    </a:ext>
                  </a:extLst>
                </a:gridCol>
                <a:gridCol w="441960">
                  <a:extLst>
                    <a:ext uri="{9D8B030D-6E8A-4147-A177-3AD203B41FA5}">
                      <a16:colId xmlns:a16="http://schemas.microsoft.com/office/drawing/2014/main" val="1665921004"/>
                    </a:ext>
                  </a:extLst>
                </a:gridCol>
                <a:gridCol w="441960">
                  <a:extLst>
                    <a:ext uri="{9D8B030D-6E8A-4147-A177-3AD203B41FA5}">
                      <a16:colId xmlns:a16="http://schemas.microsoft.com/office/drawing/2014/main" val="3474067193"/>
                    </a:ext>
                  </a:extLst>
                </a:gridCol>
                <a:gridCol w="441960">
                  <a:extLst>
                    <a:ext uri="{9D8B030D-6E8A-4147-A177-3AD203B41FA5}">
                      <a16:colId xmlns:a16="http://schemas.microsoft.com/office/drawing/2014/main" val="3455180094"/>
                    </a:ext>
                  </a:extLst>
                </a:gridCol>
                <a:gridCol w="441960">
                  <a:extLst>
                    <a:ext uri="{9D8B030D-6E8A-4147-A177-3AD203B41FA5}">
                      <a16:colId xmlns:a16="http://schemas.microsoft.com/office/drawing/2014/main" val="1177391660"/>
                    </a:ext>
                  </a:extLst>
                </a:gridCol>
                <a:gridCol w="441960">
                  <a:extLst>
                    <a:ext uri="{9D8B030D-6E8A-4147-A177-3AD203B41FA5}">
                      <a16:colId xmlns:a16="http://schemas.microsoft.com/office/drawing/2014/main" val="40509114"/>
                    </a:ext>
                  </a:extLst>
                </a:gridCol>
                <a:gridCol w="441960">
                  <a:extLst>
                    <a:ext uri="{9D8B030D-6E8A-4147-A177-3AD203B41FA5}">
                      <a16:colId xmlns:a16="http://schemas.microsoft.com/office/drawing/2014/main" val="2151132380"/>
                    </a:ext>
                  </a:extLst>
                </a:gridCol>
                <a:gridCol w="441960">
                  <a:extLst>
                    <a:ext uri="{9D8B030D-6E8A-4147-A177-3AD203B41FA5}">
                      <a16:colId xmlns:a16="http://schemas.microsoft.com/office/drawing/2014/main" val="4091396250"/>
                    </a:ext>
                  </a:extLst>
                </a:gridCol>
                <a:gridCol w="441960">
                  <a:extLst>
                    <a:ext uri="{9D8B030D-6E8A-4147-A177-3AD203B41FA5}">
                      <a16:colId xmlns:a16="http://schemas.microsoft.com/office/drawing/2014/main" val="1579852679"/>
                    </a:ext>
                  </a:extLst>
                </a:gridCol>
                <a:gridCol w="441960">
                  <a:extLst>
                    <a:ext uri="{9D8B030D-6E8A-4147-A177-3AD203B41FA5}">
                      <a16:colId xmlns:a16="http://schemas.microsoft.com/office/drawing/2014/main" val="265648532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306146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314482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5119059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2389579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690515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64773384"/>
                  </a:ext>
                </a:extLst>
              </a:tr>
            </a:tbl>
          </a:graphicData>
        </a:graphic>
      </p:graphicFrame>
      <p:graphicFrame>
        <p:nvGraphicFramePr>
          <p:cNvPr id="5" name="Table 4">
            <a:extLst>
              <a:ext uri="{FF2B5EF4-FFF2-40B4-BE49-F238E27FC236}">
                <a16:creationId xmlns:a16="http://schemas.microsoft.com/office/drawing/2014/main" id="{7A0F97E0-4904-E11B-EFF2-352900950AE5}"/>
              </a:ext>
            </a:extLst>
          </p:cNvPr>
          <p:cNvGraphicFramePr>
            <a:graphicFrameLocks noGrp="1"/>
          </p:cNvGraphicFramePr>
          <p:nvPr>
            <p:extLst>
              <p:ext uri="{D42A27DB-BD31-4B8C-83A1-F6EECF244321}">
                <p14:modId xmlns:p14="http://schemas.microsoft.com/office/powerpoint/2010/main" val="3190680862"/>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1096946"/>
                    </a:ext>
                  </a:extLst>
                </a:gridCol>
                <a:gridCol w="441960">
                  <a:extLst>
                    <a:ext uri="{9D8B030D-6E8A-4147-A177-3AD203B41FA5}">
                      <a16:colId xmlns:a16="http://schemas.microsoft.com/office/drawing/2014/main" val="1665921004"/>
                    </a:ext>
                  </a:extLst>
                </a:gridCol>
                <a:gridCol w="441960">
                  <a:extLst>
                    <a:ext uri="{9D8B030D-6E8A-4147-A177-3AD203B41FA5}">
                      <a16:colId xmlns:a16="http://schemas.microsoft.com/office/drawing/2014/main" val="3474067193"/>
                    </a:ext>
                  </a:extLst>
                </a:gridCol>
                <a:gridCol w="441960">
                  <a:extLst>
                    <a:ext uri="{9D8B030D-6E8A-4147-A177-3AD203B41FA5}">
                      <a16:colId xmlns:a16="http://schemas.microsoft.com/office/drawing/2014/main" val="3455180094"/>
                    </a:ext>
                  </a:extLst>
                </a:gridCol>
                <a:gridCol w="441960">
                  <a:extLst>
                    <a:ext uri="{9D8B030D-6E8A-4147-A177-3AD203B41FA5}">
                      <a16:colId xmlns:a16="http://schemas.microsoft.com/office/drawing/2014/main" val="1177391660"/>
                    </a:ext>
                  </a:extLst>
                </a:gridCol>
                <a:gridCol w="441960">
                  <a:extLst>
                    <a:ext uri="{9D8B030D-6E8A-4147-A177-3AD203B41FA5}">
                      <a16:colId xmlns:a16="http://schemas.microsoft.com/office/drawing/2014/main" val="40509114"/>
                    </a:ext>
                  </a:extLst>
                </a:gridCol>
                <a:gridCol w="441960">
                  <a:extLst>
                    <a:ext uri="{9D8B030D-6E8A-4147-A177-3AD203B41FA5}">
                      <a16:colId xmlns:a16="http://schemas.microsoft.com/office/drawing/2014/main" val="2151132380"/>
                    </a:ext>
                  </a:extLst>
                </a:gridCol>
                <a:gridCol w="441960">
                  <a:extLst>
                    <a:ext uri="{9D8B030D-6E8A-4147-A177-3AD203B41FA5}">
                      <a16:colId xmlns:a16="http://schemas.microsoft.com/office/drawing/2014/main" val="4091396250"/>
                    </a:ext>
                  </a:extLst>
                </a:gridCol>
                <a:gridCol w="441960">
                  <a:extLst>
                    <a:ext uri="{9D8B030D-6E8A-4147-A177-3AD203B41FA5}">
                      <a16:colId xmlns:a16="http://schemas.microsoft.com/office/drawing/2014/main" val="1579852679"/>
                    </a:ext>
                  </a:extLst>
                </a:gridCol>
                <a:gridCol w="441960">
                  <a:extLst>
                    <a:ext uri="{9D8B030D-6E8A-4147-A177-3AD203B41FA5}">
                      <a16:colId xmlns:a16="http://schemas.microsoft.com/office/drawing/2014/main" val="265648532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306146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314482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5119059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2389579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690515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64773384"/>
                  </a:ext>
                </a:extLst>
              </a:tr>
            </a:tbl>
          </a:graphicData>
        </a:graphic>
      </p:graphicFrame>
      <p:graphicFrame>
        <p:nvGraphicFramePr>
          <p:cNvPr id="6" name="Table 5">
            <a:extLst>
              <a:ext uri="{FF2B5EF4-FFF2-40B4-BE49-F238E27FC236}">
                <a16:creationId xmlns:a16="http://schemas.microsoft.com/office/drawing/2014/main" id="{A77185B4-EA59-0EFE-8634-F0D151EB8CD7}"/>
              </a:ext>
            </a:extLst>
          </p:cNvPr>
          <p:cNvGraphicFramePr>
            <a:graphicFrameLocks noGrp="1"/>
          </p:cNvGraphicFramePr>
          <p:nvPr>
            <p:extLst>
              <p:ext uri="{D42A27DB-BD31-4B8C-83A1-F6EECF244321}">
                <p14:modId xmlns:p14="http://schemas.microsoft.com/office/powerpoint/2010/main" val="4174378638"/>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1096946"/>
                    </a:ext>
                  </a:extLst>
                </a:gridCol>
                <a:gridCol w="441960">
                  <a:extLst>
                    <a:ext uri="{9D8B030D-6E8A-4147-A177-3AD203B41FA5}">
                      <a16:colId xmlns:a16="http://schemas.microsoft.com/office/drawing/2014/main" val="1665921004"/>
                    </a:ext>
                  </a:extLst>
                </a:gridCol>
                <a:gridCol w="441960">
                  <a:extLst>
                    <a:ext uri="{9D8B030D-6E8A-4147-A177-3AD203B41FA5}">
                      <a16:colId xmlns:a16="http://schemas.microsoft.com/office/drawing/2014/main" val="3474067193"/>
                    </a:ext>
                  </a:extLst>
                </a:gridCol>
                <a:gridCol w="441960">
                  <a:extLst>
                    <a:ext uri="{9D8B030D-6E8A-4147-A177-3AD203B41FA5}">
                      <a16:colId xmlns:a16="http://schemas.microsoft.com/office/drawing/2014/main" val="3455180094"/>
                    </a:ext>
                  </a:extLst>
                </a:gridCol>
                <a:gridCol w="441960">
                  <a:extLst>
                    <a:ext uri="{9D8B030D-6E8A-4147-A177-3AD203B41FA5}">
                      <a16:colId xmlns:a16="http://schemas.microsoft.com/office/drawing/2014/main" val="1177391660"/>
                    </a:ext>
                  </a:extLst>
                </a:gridCol>
                <a:gridCol w="441960">
                  <a:extLst>
                    <a:ext uri="{9D8B030D-6E8A-4147-A177-3AD203B41FA5}">
                      <a16:colId xmlns:a16="http://schemas.microsoft.com/office/drawing/2014/main" val="40509114"/>
                    </a:ext>
                  </a:extLst>
                </a:gridCol>
                <a:gridCol w="441960">
                  <a:extLst>
                    <a:ext uri="{9D8B030D-6E8A-4147-A177-3AD203B41FA5}">
                      <a16:colId xmlns:a16="http://schemas.microsoft.com/office/drawing/2014/main" val="2151132380"/>
                    </a:ext>
                  </a:extLst>
                </a:gridCol>
                <a:gridCol w="441960">
                  <a:extLst>
                    <a:ext uri="{9D8B030D-6E8A-4147-A177-3AD203B41FA5}">
                      <a16:colId xmlns:a16="http://schemas.microsoft.com/office/drawing/2014/main" val="4091396250"/>
                    </a:ext>
                  </a:extLst>
                </a:gridCol>
                <a:gridCol w="441960">
                  <a:extLst>
                    <a:ext uri="{9D8B030D-6E8A-4147-A177-3AD203B41FA5}">
                      <a16:colId xmlns:a16="http://schemas.microsoft.com/office/drawing/2014/main" val="1579852679"/>
                    </a:ext>
                  </a:extLst>
                </a:gridCol>
                <a:gridCol w="441960">
                  <a:extLst>
                    <a:ext uri="{9D8B030D-6E8A-4147-A177-3AD203B41FA5}">
                      <a16:colId xmlns:a16="http://schemas.microsoft.com/office/drawing/2014/main" val="265648532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306146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314482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5119059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2389579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690515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64773384"/>
                  </a:ext>
                </a:extLst>
              </a:tr>
            </a:tbl>
          </a:graphicData>
        </a:graphic>
      </p:graphicFrame>
      <p:graphicFrame>
        <p:nvGraphicFramePr>
          <p:cNvPr id="7" name="Table 6">
            <a:extLst>
              <a:ext uri="{FF2B5EF4-FFF2-40B4-BE49-F238E27FC236}">
                <a16:creationId xmlns:a16="http://schemas.microsoft.com/office/drawing/2014/main" id="{55E20C93-E8E0-C9E0-D7EA-CF1DFFC813DB}"/>
              </a:ext>
            </a:extLst>
          </p:cNvPr>
          <p:cNvGraphicFramePr>
            <a:graphicFrameLocks noGrp="1"/>
          </p:cNvGraphicFramePr>
          <p:nvPr>
            <p:extLst>
              <p:ext uri="{D42A27DB-BD31-4B8C-83A1-F6EECF244321}">
                <p14:modId xmlns:p14="http://schemas.microsoft.com/office/powerpoint/2010/main" val="93650240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1096946"/>
                    </a:ext>
                  </a:extLst>
                </a:gridCol>
                <a:gridCol w="441960">
                  <a:extLst>
                    <a:ext uri="{9D8B030D-6E8A-4147-A177-3AD203B41FA5}">
                      <a16:colId xmlns:a16="http://schemas.microsoft.com/office/drawing/2014/main" val="1665921004"/>
                    </a:ext>
                  </a:extLst>
                </a:gridCol>
                <a:gridCol w="441960">
                  <a:extLst>
                    <a:ext uri="{9D8B030D-6E8A-4147-A177-3AD203B41FA5}">
                      <a16:colId xmlns:a16="http://schemas.microsoft.com/office/drawing/2014/main" val="3474067193"/>
                    </a:ext>
                  </a:extLst>
                </a:gridCol>
                <a:gridCol w="441960">
                  <a:extLst>
                    <a:ext uri="{9D8B030D-6E8A-4147-A177-3AD203B41FA5}">
                      <a16:colId xmlns:a16="http://schemas.microsoft.com/office/drawing/2014/main" val="3455180094"/>
                    </a:ext>
                  </a:extLst>
                </a:gridCol>
                <a:gridCol w="441960">
                  <a:extLst>
                    <a:ext uri="{9D8B030D-6E8A-4147-A177-3AD203B41FA5}">
                      <a16:colId xmlns:a16="http://schemas.microsoft.com/office/drawing/2014/main" val="1177391660"/>
                    </a:ext>
                  </a:extLst>
                </a:gridCol>
                <a:gridCol w="441960">
                  <a:extLst>
                    <a:ext uri="{9D8B030D-6E8A-4147-A177-3AD203B41FA5}">
                      <a16:colId xmlns:a16="http://schemas.microsoft.com/office/drawing/2014/main" val="40509114"/>
                    </a:ext>
                  </a:extLst>
                </a:gridCol>
                <a:gridCol w="441960">
                  <a:extLst>
                    <a:ext uri="{9D8B030D-6E8A-4147-A177-3AD203B41FA5}">
                      <a16:colId xmlns:a16="http://schemas.microsoft.com/office/drawing/2014/main" val="2151132380"/>
                    </a:ext>
                  </a:extLst>
                </a:gridCol>
                <a:gridCol w="441960">
                  <a:extLst>
                    <a:ext uri="{9D8B030D-6E8A-4147-A177-3AD203B41FA5}">
                      <a16:colId xmlns:a16="http://schemas.microsoft.com/office/drawing/2014/main" val="4091396250"/>
                    </a:ext>
                  </a:extLst>
                </a:gridCol>
                <a:gridCol w="441960">
                  <a:extLst>
                    <a:ext uri="{9D8B030D-6E8A-4147-A177-3AD203B41FA5}">
                      <a16:colId xmlns:a16="http://schemas.microsoft.com/office/drawing/2014/main" val="1579852679"/>
                    </a:ext>
                  </a:extLst>
                </a:gridCol>
                <a:gridCol w="441960">
                  <a:extLst>
                    <a:ext uri="{9D8B030D-6E8A-4147-A177-3AD203B41FA5}">
                      <a16:colId xmlns:a16="http://schemas.microsoft.com/office/drawing/2014/main" val="265648532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306146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314482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5119059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2389579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690515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64773384"/>
                  </a:ext>
                </a:extLst>
              </a:tr>
            </a:tbl>
          </a:graphicData>
        </a:graphic>
      </p:graphicFrame>
      <p:graphicFrame>
        <p:nvGraphicFramePr>
          <p:cNvPr id="8" name="Table 7">
            <a:extLst>
              <a:ext uri="{FF2B5EF4-FFF2-40B4-BE49-F238E27FC236}">
                <a16:creationId xmlns:a16="http://schemas.microsoft.com/office/drawing/2014/main" id="{EC286370-7B2D-8C23-F070-F4DA09D26B21}"/>
              </a:ext>
            </a:extLst>
          </p:cNvPr>
          <p:cNvGraphicFramePr>
            <a:graphicFrameLocks noGrp="1"/>
          </p:cNvGraphicFramePr>
          <p:nvPr>
            <p:extLst>
              <p:ext uri="{D42A27DB-BD31-4B8C-83A1-F6EECF244321}">
                <p14:modId xmlns:p14="http://schemas.microsoft.com/office/powerpoint/2010/main" val="367051936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1096946"/>
                    </a:ext>
                  </a:extLst>
                </a:gridCol>
                <a:gridCol w="441960">
                  <a:extLst>
                    <a:ext uri="{9D8B030D-6E8A-4147-A177-3AD203B41FA5}">
                      <a16:colId xmlns:a16="http://schemas.microsoft.com/office/drawing/2014/main" val="1665921004"/>
                    </a:ext>
                  </a:extLst>
                </a:gridCol>
                <a:gridCol w="441960">
                  <a:extLst>
                    <a:ext uri="{9D8B030D-6E8A-4147-A177-3AD203B41FA5}">
                      <a16:colId xmlns:a16="http://schemas.microsoft.com/office/drawing/2014/main" val="3474067193"/>
                    </a:ext>
                  </a:extLst>
                </a:gridCol>
                <a:gridCol w="441960">
                  <a:extLst>
                    <a:ext uri="{9D8B030D-6E8A-4147-A177-3AD203B41FA5}">
                      <a16:colId xmlns:a16="http://schemas.microsoft.com/office/drawing/2014/main" val="3455180094"/>
                    </a:ext>
                  </a:extLst>
                </a:gridCol>
                <a:gridCol w="441960">
                  <a:extLst>
                    <a:ext uri="{9D8B030D-6E8A-4147-A177-3AD203B41FA5}">
                      <a16:colId xmlns:a16="http://schemas.microsoft.com/office/drawing/2014/main" val="1177391660"/>
                    </a:ext>
                  </a:extLst>
                </a:gridCol>
                <a:gridCol w="441960">
                  <a:extLst>
                    <a:ext uri="{9D8B030D-6E8A-4147-A177-3AD203B41FA5}">
                      <a16:colId xmlns:a16="http://schemas.microsoft.com/office/drawing/2014/main" val="40509114"/>
                    </a:ext>
                  </a:extLst>
                </a:gridCol>
                <a:gridCol w="441960">
                  <a:extLst>
                    <a:ext uri="{9D8B030D-6E8A-4147-A177-3AD203B41FA5}">
                      <a16:colId xmlns:a16="http://schemas.microsoft.com/office/drawing/2014/main" val="2151132380"/>
                    </a:ext>
                  </a:extLst>
                </a:gridCol>
                <a:gridCol w="441960">
                  <a:extLst>
                    <a:ext uri="{9D8B030D-6E8A-4147-A177-3AD203B41FA5}">
                      <a16:colId xmlns:a16="http://schemas.microsoft.com/office/drawing/2014/main" val="4091396250"/>
                    </a:ext>
                  </a:extLst>
                </a:gridCol>
                <a:gridCol w="441960">
                  <a:extLst>
                    <a:ext uri="{9D8B030D-6E8A-4147-A177-3AD203B41FA5}">
                      <a16:colId xmlns:a16="http://schemas.microsoft.com/office/drawing/2014/main" val="1579852679"/>
                    </a:ext>
                  </a:extLst>
                </a:gridCol>
                <a:gridCol w="441960">
                  <a:extLst>
                    <a:ext uri="{9D8B030D-6E8A-4147-A177-3AD203B41FA5}">
                      <a16:colId xmlns:a16="http://schemas.microsoft.com/office/drawing/2014/main" val="2656485327"/>
                    </a:ext>
                  </a:extLst>
                </a:gridCol>
              </a:tblGrid>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306146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314482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5119059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2389579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56905159"/>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64773384"/>
                  </a:ext>
                </a:extLst>
              </a:tr>
            </a:tbl>
          </a:graphicData>
        </a:graphic>
      </p:graphicFrame>
    </p:spTree>
    <p:extLst>
      <p:ext uri="{BB962C8B-B14F-4D97-AF65-F5344CB8AC3E}">
        <p14:creationId xmlns:p14="http://schemas.microsoft.com/office/powerpoint/2010/main" val="409064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00E49F-49B1-A2A4-FD13-7FA7FB0FBE9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0271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BD4CEF-B82B-A8E7-DA81-BB6D8862B8B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71 crayons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9297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39182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“Clues and Colors”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99979A-BB9E-2E01-E302-111925C5C0B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crayons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EF8E38-FA94-37E9-70EE-6CE9AC2A0AC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40 and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are clues on the die.  None of these digits is in the answer: 4, 5, or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multiples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some remaining pairs of numbers that have a difference of 10.  Eliminate all those pairs.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not a multiple of 7.</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00E49F-49B1-A2A4-FD13-7FA7FB0FBE9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BD4CEF-B82B-A8E7-DA81-BB6D8862B8B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71 crayons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531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“Clues and Colors”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579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99979A-BB9E-2E01-E302-111925C5C0B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crayons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730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9938</TotalTime>
  <Words>2516</Words>
  <Application>Microsoft Office PowerPoint</Application>
  <PresentationFormat>On-screen Show (4:3)</PresentationFormat>
  <Paragraphs>719</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190</cp:revision>
  <dcterms:created xsi:type="dcterms:W3CDTF">2020-11-09T02:38:45Z</dcterms:created>
  <dcterms:modified xsi:type="dcterms:W3CDTF">2024-01-15T21:30:53Z</dcterms:modified>
</cp:coreProperties>
</file>