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4" r:id="rId2"/>
    <p:sldId id="257" r:id="rId3"/>
    <p:sldId id="258" r:id="rId4"/>
    <p:sldId id="259" r:id="rId5"/>
    <p:sldId id="260" r:id="rId6"/>
    <p:sldId id="261" r:id="rId7"/>
    <p:sldId id="1681" r:id="rId8"/>
    <p:sldId id="1664" r:id="rId9"/>
    <p:sldId id="1665" r:id="rId10"/>
    <p:sldId id="1666" r:id="rId11"/>
    <p:sldId id="1667" r:id="rId12"/>
    <p:sldId id="1668" r:id="rId13"/>
    <p:sldId id="1682" r:id="rId14"/>
    <p:sldId id="1670" r:id="rId15"/>
    <p:sldId id="1671" r:id="rId16"/>
    <p:sldId id="1676" r:id="rId17"/>
    <p:sldId id="1673" r:id="rId18"/>
    <p:sldId id="1674" r:id="rId19"/>
    <p:sldId id="16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45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16</a:t>
            </a:fld>
            <a:endParaRPr lang="en-US"/>
          </a:p>
        </p:txBody>
      </p:sp>
    </p:spTree>
    <p:extLst>
      <p:ext uri="{BB962C8B-B14F-4D97-AF65-F5344CB8AC3E}">
        <p14:creationId xmlns:p14="http://schemas.microsoft.com/office/powerpoint/2010/main" val="206003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41125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stevewyborney.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4.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453152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D729BE-FA45-3F3E-D391-0B4EEB21F11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31800" y="0"/>
            <a:ext cx="3860800" cy="57912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odd number between 40 and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Cross off the multiples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8.</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are some remaining pairs of numbers that have a difference of 10.  Eliminate all those pairs.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the number that is one more than 8 × 5 and the number that is one more than 8 × 9.</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86E066FA-9CFE-61B6-8396-45CCB15E04CC}"/>
              </a:ext>
            </a:extLst>
          </p:cNvPr>
          <p:cNvGraphicFramePr>
            <a:graphicFrameLocks noGrp="1"/>
          </p:cNvGraphicFramePr>
          <p:nvPr>
            <p:extLst>
              <p:ext uri="{D42A27DB-BD31-4B8C-83A1-F6EECF244321}">
                <p14:modId xmlns:p14="http://schemas.microsoft.com/office/powerpoint/2010/main" val="440050838"/>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154752272"/>
                    </a:ext>
                  </a:extLst>
                </a:gridCol>
                <a:gridCol w="441960">
                  <a:extLst>
                    <a:ext uri="{9D8B030D-6E8A-4147-A177-3AD203B41FA5}">
                      <a16:colId xmlns:a16="http://schemas.microsoft.com/office/drawing/2014/main" val="1549731737"/>
                    </a:ext>
                  </a:extLst>
                </a:gridCol>
                <a:gridCol w="441960">
                  <a:extLst>
                    <a:ext uri="{9D8B030D-6E8A-4147-A177-3AD203B41FA5}">
                      <a16:colId xmlns:a16="http://schemas.microsoft.com/office/drawing/2014/main" val="1651858942"/>
                    </a:ext>
                  </a:extLst>
                </a:gridCol>
                <a:gridCol w="441960">
                  <a:extLst>
                    <a:ext uri="{9D8B030D-6E8A-4147-A177-3AD203B41FA5}">
                      <a16:colId xmlns:a16="http://schemas.microsoft.com/office/drawing/2014/main" val="4177785038"/>
                    </a:ext>
                  </a:extLst>
                </a:gridCol>
                <a:gridCol w="441960">
                  <a:extLst>
                    <a:ext uri="{9D8B030D-6E8A-4147-A177-3AD203B41FA5}">
                      <a16:colId xmlns:a16="http://schemas.microsoft.com/office/drawing/2014/main" val="2985937697"/>
                    </a:ext>
                  </a:extLst>
                </a:gridCol>
                <a:gridCol w="441960">
                  <a:extLst>
                    <a:ext uri="{9D8B030D-6E8A-4147-A177-3AD203B41FA5}">
                      <a16:colId xmlns:a16="http://schemas.microsoft.com/office/drawing/2014/main" val="1292605756"/>
                    </a:ext>
                  </a:extLst>
                </a:gridCol>
                <a:gridCol w="441960">
                  <a:extLst>
                    <a:ext uri="{9D8B030D-6E8A-4147-A177-3AD203B41FA5}">
                      <a16:colId xmlns:a16="http://schemas.microsoft.com/office/drawing/2014/main" val="3730532011"/>
                    </a:ext>
                  </a:extLst>
                </a:gridCol>
                <a:gridCol w="441960">
                  <a:extLst>
                    <a:ext uri="{9D8B030D-6E8A-4147-A177-3AD203B41FA5}">
                      <a16:colId xmlns:a16="http://schemas.microsoft.com/office/drawing/2014/main" val="1818328277"/>
                    </a:ext>
                  </a:extLst>
                </a:gridCol>
                <a:gridCol w="441960">
                  <a:extLst>
                    <a:ext uri="{9D8B030D-6E8A-4147-A177-3AD203B41FA5}">
                      <a16:colId xmlns:a16="http://schemas.microsoft.com/office/drawing/2014/main" val="3552634188"/>
                    </a:ext>
                  </a:extLst>
                </a:gridCol>
                <a:gridCol w="441960">
                  <a:extLst>
                    <a:ext uri="{9D8B030D-6E8A-4147-A177-3AD203B41FA5}">
                      <a16:colId xmlns:a16="http://schemas.microsoft.com/office/drawing/2014/main" val="408491037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933150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314582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05368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911565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5844140"/>
                  </a:ext>
                </a:extLst>
              </a:tr>
            </a:tbl>
          </a:graphicData>
        </a:graphic>
      </p:graphicFrame>
    </p:spTree>
    <p:extLst>
      <p:ext uri="{BB962C8B-B14F-4D97-AF65-F5344CB8AC3E}">
        <p14:creationId xmlns:p14="http://schemas.microsoft.com/office/powerpoint/2010/main" val="31888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7AC5FC-6B7E-0608-158A-D46CD4EC0A0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1112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97AF93-08B8-8902-A200-04C3ECDD143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79 clasps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3916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3695601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“Clues and Clasps”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3416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2E7F29-BF3E-BCFB-640E-DB141D446A9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clasps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9303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D729BE-FA45-3F3E-D391-0B4EEB21F110}"/>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431800" y="0"/>
            <a:ext cx="3860800" cy="57912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odd number between 40 and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Cross off the multiples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8.</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are some remaining pairs of numbers that have a difference of 10.  Eliminate all those pairs.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the number that is one more than 8 × 5 and the number that is one more than 8 × 9.</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4"/>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86E066FA-9CFE-61B6-8396-45CCB15E04CC}"/>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154752272"/>
                    </a:ext>
                  </a:extLst>
                </a:gridCol>
                <a:gridCol w="441960">
                  <a:extLst>
                    <a:ext uri="{9D8B030D-6E8A-4147-A177-3AD203B41FA5}">
                      <a16:colId xmlns:a16="http://schemas.microsoft.com/office/drawing/2014/main" val="1549731737"/>
                    </a:ext>
                  </a:extLst>
                </a:gridCol>
                <a:gridCol w="441960">
                  <a:extLst>
                    <a:ext uri="{9D8B030D-6E8A-4147-A177-3AD203B41FA5}">
                      <a16:colId xmlns:a16="http://schemas.microsoft.com/office/drawing/2014/main" val="1651858942"/>
                    </a:ext>
                  </a:extLst>
                </a:gridCol>
                <a:gridCol w="441960">
                  <a:extLst>
                    <a:ext uri="{9D8B030D-6E8A-4147-A177-3AD203B41FA5}">
                      <a16:colId xmlns:a16="http://schemas.microsoft.com/office/drawing/2014/main" val="4177785038"/>
                    </a:ext>
                  </a:extLst>
                </a:gridCol>
                <a:gridCol w="441960">
                  <a:extLst>
                    <a:ext uri="{9D8B030D-6E8A-4147-A177-3AD203B41FA5}">
                      <a16:colId xmlns:a16="http://schemas.microsoft.com/office/drawing/2014/main" val="2985937697"/>
                    </a:ext>
                  </a:extLst>
                </a:gridCol>
                <a:gridCol w="441960">
                  <a:extLst>
                    <a:ext uri="{9D8B030D-6E8A-4147-A177-3AD203B41FA5}">
                      <a16:colId xmlns:a16="http://schemas.microsoft.com/office/drawing/2014/main" val="1292605756"/>
                    </a:ext>
                  </a:extLst>
                </a:gridCol>
                <a:gridCol w="441960">
                  <a:extLst>
                    <a:ext uri="{9D8B030D-6E8A-4147-A177-3AD203B41FA5}">
                      <a16:colId xmlns:a16="http://schemas.microsoft.com/office/drawing/2014/main" val="3730532011"/>
                    </a:ext>
                  </a:extLst>
                </a:gridCol>
                <a:gridCol w="441960">
                  <a:extLst>
                    <a:ext uri="{9D8B030D-6E8A-4147-A177-3AD203B41FA5}">
                      <a16:colId xmlns:a16="http://schemas.microsoft.com/office/drawing/2014/main" val="1818328277"/>
                    </a:ext>
                  </a:extLst>
                </a:gridCol>
                <a:gridCol w="441960">
                  <a:extLst>
                    <a:ext uri="{9D8B030D-6E8A-4147-A177-3AD203B41FA5}">
                      <a16:colId xmlns:a16="http://schemas.microsoft.com/office/drawing/2014/main" val="3552634188"/>
                    </a:ext>
                  </a:extLst>
                </a:gridCol>
                <a:gridCol w="441960">
                  <a:extLst>
                    <a:ext uri="{9D8B030D-6E8A-4147-A177-3AD203B41FA5}">
                      <a16:colId xmlns:a16="http://schemas.microsoft.com/office/drawing/2014/main" val="408491037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933150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314582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05368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911565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5844140"/>
                  </a:ext>
                </a:extLst>
              </a:tr>
            </a:tbl>
          </a:graphicData>
        </a:graphic>
      </p:graphicFrame>
      <p:graphicFrame>
        <p:nvGraphicFramePr>
          <p:cNvPr id="4" name="Table 3">
            <a:extLst>
              <a:ext uri="{FF2B5EF4-FFF2-40B4-BE49-F238E27FC236}">
                <a16:creationId xmlns:a16="http://schemas.microsoft.com/office/drawing/2014/main" id="{4DA2D85B-E575-7391-8873-C63568E35A08}"/>
              </a:ext>
            </a:extLst>
          </p:cNvPr>
          <p:cNvGraphicFramePr>
            <a:graphicFrameLocks noGrp="1"/>
          </p:cNvGraphicFramePr>
          <p:nvPr>
            <p:extLst>
              <p:ext uri="{D42A27DB-BD31-4B8C-83A1-F6EECF244321}">
                <p14:modId xmlns:p14="http://schemas.microsoft.com/office/powerpoint/2010/main" val="1239328786"/>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154752272"/>
                    </a:ext>
                  </a:extLst>
                </a:gridCol>
                <a:gridCol w="441960">
                  <a:extLst>
                    <a:ext uri="{9D8B030D-6E8A-4147-A177-3AD203B41FA5}">
                      <a16:colId xmlns:a16="http://schemas.microsoft.com/office/drawing/2014/main" val="1549731737"/>
                    </a:ext>
                  </a:extLst>
                </a:gridCol>
                <a:gridCol w="441960">
                  <a:extLst>
                    <a:ext uri="{9D8B030D-6E8A-4147-A177-3AD203B41FA5}">
                      <a16:colId xmlns:a16="http://schemas.microsoft.com/office/drawing/2014/main" val="1651858942"/>
                    </a:ext>
                  </a:extLst>
                </a:gridCol>
                <a:gridCol w="441960">
                  <a:extLst>
                    <a:ext uri="{9D8B030D-6E8A-4147-A177-3AD203B41FA5}">
                      <a16:colId xmlns:a16="http://schemas.microsoft.com/office/drawing/2014/main" val="4177785038"/>
                    </a:ext>
                  </a:extLst>
                </a:gridCol>
                <a:gridCol w="441960">
                  <a:extLst>
                    <a:ext uri="{9D8B030D-6E8A-4147-A177-3AD203B41FA5}">
                      <a16:colId xmlns:a16="http://schemas.microsoft.com/office/drawing/2014/main" val="2985937697"/>
                    </a:ext>
                  </a:extLst>
                </a:gridCol>
                <a:gridCol w="441960">
                  <a:extLst>
                    <a:ext uri="{9D8B030D-6E8A-4147-A177-3AD203B41FA5}">
                      <a16:colId xmlns:a16="http://schemas.microsoft.com/office/drawing/2014/main" val="1292605756"/>
                    </a:ext>
                  </a:extLst>
                </a:gridCol>
                <a:gridCol w="441960">
                  <a:extLst>
                    <a:ext uri="{9D8B030D-6E8A-4147-A177-3AD203B41FA5}">
                      <a16:colId xmlns:a16="http://schemas.microsoft.com/office/drawing/2014/main" val="3730532011"/>
                    </a:ext>
                  </a:extLst>
                </a:gridCol>
                <a:gridCol w="441960">
                  <a:extLst>
                    <a:ext uri="{9D8B030D-6E8A-4147-A177-3AD203B41FA5}">
                      <a16:colId xmlns:a16="http://schemas.microsoft.com/office/drawing/2014/main" val="1818328277"/>
                    </a:ext>
                  </a:extLst>
                </a:gridCol>
                <a:gridCol w="441960">
                  <a:extLst>
                    <a:ext uri="{9D8B030D-6E8A-4147-A177-3AD203B41FA5}">
                      <a16:colId xmlns:a16="http://schemas.microsoft.com/office/drawing/2014/main" val="3552634188"/>
                    </a:ext>
                  </a:extLst>
                </a:gridCol>
                <a:gridCol w="441960">
                  <a:extLst>
                    <a:ext uri="{9D8B030D-6E8A-4147-A177-3AD203B41FA5}">
                      <a16:colId xmlns:a16="http://schemas.microsoft.com/office/drawing/2014/main" val="408491037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3933150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5314582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4005368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1911565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15844140"/>
                  </a:ext>
                </a:extLst>
              </a:tr>
            </a:tbl>
          </a:graphicData>
        </a:graphic>
      </p:graphicFrame>
      <p:graphicFrame>
        <p:nvGraphicFramePr>
          <p:cNvPr id="5" name="Table 4">
            <a:extLst>
              <a:ext uri="{FF2B5EF4-FFF2-40B4-BE49-F238E27FC236}">
                <a16:creationId xmlns:a16="http://schemas.microsoft.com/office/drawing/2014/main" id="{19308E91-6913-5223-0ADD-763A7C56D883}"/>
              </a:ext>
            </a:extLst>
          </p:cNvPr>
          <p:cNvGraphicFramePr>
            <a:graphicFrameLocks noGrp="1"/>
          </p:cNvGraphicFramePr>
          <p:nvPr>
            <p:extLst>
              <p:ext uri="{D42A27DB-BD31-4B8C-83A1-F6EECF244321}">
                <p14:modId xmlns:p14="http://schemas.microsoft.com/office/powerpoint/2010/main" val="3302540562"/>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154752272"/>
                    </a:ext>
                  </a:extLst>
                </a:gridCol>
                <a:gridCol w="441960">
                  <a:extLst>
                    <a:ext uri="{9D8B030D-6E8A-4147-A177-3AD203B41FA5}">
                      <a16:colId xmlns:a16="http://schemas.microsoft.com/office/drawing/2014/main" val="1549731737"/>
                    </a:ext>
                  </a:extLst>
                </a:gridCol>
                <a:gridCol w="441960">
                  <a:extLst>
                    <a:ext uri="{9D8B030D-6E8A-4147-A177-3AD203B41FA5}">
                      <a16:colId xmlns:a16="http://schemas.microsoft.com/office/drawing/2014/main" val="1651858942"/>
                    </a:ext>
                  </a:extLst>
                </a:gridCol>
                <a:gridCol w="441960">
                  <a:extLst>
                    <a:ext uri="{9D8B030D-6E8A-4147-A177-3AD203B41FA5}">
                      <a16:colId xmlns:a16="http://schemas.microsoft.com/office/drawing/2014/main" val="4177785038"/>
                    </a:ext>
                  </a:extLst>
                </a:gridCol>
                <a:gridCol w="441960">
                  <a:extLst>
                    <a:ext uri="{9D8B030D-6E8A-4147-A177-3AD203B41FA5}">
                      <a16:colId xmlns:a16="http://schemas.microsoft.com/office/drawing/2014/main" val="2985937697"/>
                    </a:ext>
                  </a:extLst>
                </a:gridCol>
                <a:gridCol w="441960">
                  <a:extLst>
                    <a:ext uri="{9D8B030D-6E8A-4147-A177-3AD203B41FA5}">
                      <a16:colId xmlns:a16="http://schemas.microsoft.com/office/drawing/2014/main" val="1292605756"/>
                    </a:ext>
                  </a:extLst>
                </a:gridCol>
                <a:gridCol w="441960">
                  <a:extLst>
                    <a:ext uri="{9D8B030D-6E8A-4147-A177-3AD203B41FA5}">
                      <a16:colId xmlns:a16="http://schemas.microsoft.com/office/drawing/2014/main" val="3730532011"/>
                    </a:ext>
                  </a:extLst>
                </a:gridCol>
                <a:gridCol w="441960">
                  <a:extLst>
                    <a:ext uri="{9D8B030D-6E8A-4147-A177-3AD203B41FA5}">
                      <a16:colId xmlns:a16="http://schemas.microsoft.com/office/drawing/2014/main" val="1818328277"/>
                    </a:ext>
                  </a:extLst>
                </a:gridCol>
                <a:gridCol w="441960">
                  <a:extLst>
                    <a:ext uri="{9D8B030D-6E8A-4147-A177-3AD203B41FA5}">
                      <a16:colId xmlns:a16="http://schemas.microsoft.com/office/drawing/2014/main" val="3552634188"/>
                    </a:ext>
                  </a:extLst>
                </a:gridCol>
                <a:gridCol w="441960">
                  <a:extLst>
                    <a:ext uri="{9D8B030D-6E8A-4147-A177-3AD203B41FA5}">
                      <a16:colId xmlns:a16="http://schemas.microsoft.com/office/drawing/2014/main" val="408491037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3933150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5314582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4005368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1911565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15844140"/>
                  </a:ext>
                </a:extLst>
              </a:tr>
            </a:tbl>
          </a:graphicData>
        </a:graphic>
      </p:graphicFrame>
      <p:graphicFrame>
        <p:nvGraphicFramePr>
          <p:cNvPr id="6" name="Table 5">
            <a:extLst>
              <a:ext uri="{FF2B5EF4-FFF2-40B4-BE49-F238E27FC236}">
                <a16:creationId xmlns:a16="http://schemas.microsoft.com/office/drawing/2014/main" id="{02D6A367-79AE-C9D3-160F-4E3FAF277980}"/>
              </a:ext>
            </a:extLst>
          </p:cNvPr>
          <p:cNvGraphicFramePr>
            <a:graphicFrameLocks noGrp="1"/>
          </p:cNvGraphicFramePr>
          <p:nvPr>
            <p:extLst>
              <p:ext uri="{D42A27DB-BD31-4B8C-83A1-F6EECF244321}">
                <p14:modId xmlns:p14="http://schemas.microsoft.com/office/powerpoint/2010/main" val="595856977"/>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154752272"/>
                    </a:ext>
                  </a:extLst>
                </a:gridCol>
                <a:gridCol w="441960">
                  <a:extLst>
                    <a:ext uri="{9D8B030D-6E8A-4147-A177-3AD203B41FA5}">
                      <a16:colId xmlns:a16="http://schemas.microsoft.com/office/drawing/2014/main" val="1549731737"/>
                    </a:ext>
                  </a:extLst>
                </a:gridCol>
                <a:gridCol w="441960">
                  <a:extLst>
                    <a:ext uri="{9D8B030D-6E8A-4147-A177-3AD203B41FA5}">
                      <a16:colId xmlns:a16="http://schemas.microsoft.com/office/drawing/2014/main" val="1651858942"/>
                    </a:ext>
                  </a:extLst>
                </a:gridCol>
                <a:gridCol w="441960">
                  <a:extLst>
                    <a:ext uri="{9D8B030D-6E8A-4147-A177-3AD203B41FA5}">
                      <a16:colId xmlns:a16="http://schemas.microsoft.com/office/drawing/2014/main" val="4177785038"/>
                    </a:ext>
                  </a:extLst>
                </a:gridCol>
                <a:gridCol w="441960">
                  <a:extLst>
                    <a:ext uri="{9D8B030D-6E8A-4147-A177-3AD203B41FA5}">
                      <a16:colId xmlns:a16="http://schemas.microsoft.com/office/drawing/2014/main" val="2985937697"/>
                    </a:ext>
                  </a:extLst>
                </a:gridCol>
                <a:gridCol w="441960">
                  <a:extLst>
                    <a:ext uri="{9D8B030D-6E8A-4147-A177-3AD203B41FA5}">
                      <a16:colId xmlns:a16="http://schemas.microsoft.com/office/drawing/2014/main" val="1292605756"/>
                    </a:ext>
                  </a:extLst>
                </a:gridCol>
                <a:gridCol w="441960">
                  <a:extLst>
                    <a:ext uri="{9D8B030D-6E8A-4147-A177-3AD203B41FA5}">
                      <a16:colId xmlns:a16="http://schemas.microsoft.com/office/drawing/2014/main" val="3730532011"/>
                    </a:ext>
                  </a:extLst>
                </a:gridCol>
                <a:gridCol w="441960">
                  <a:extLst>
                    <a:ext uri="{9D8B030D-6E8A-4147-A177-3AD203B41FA5}">
                      <a16:colId xmlns:a16="http://schemas.microsoft.com/office/drawing/2014/main" val="1818328277"/>
                    </a:ext>
                  </a:extLst>
                </a:gridCol>
                <a:gridCol w="441960">
                  <a:extLst>
                    <a:ext uri="{9D8B030D-6E8A-4147-A177-3AD203B41FA5}">
                      <a16:colId xmlns:a16="http://schemas.microsoft.com/office/drawing/2014/main" val="3552634188"/>
                    </a:ext>
                  </a:extLst>
                </a:gridCol>
                <a:gridCol w="441960">
                  <a:extLst>
                    <a:ext uri="{9D8B030D-6E8A-4147-A177-3AD203B41FA5}">
                      <a16:colId xmlns:a16="http://schemas.microsoft.com/office/drawing/2014/main" val="408491037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3933150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5314582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4005368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1911565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15844140"/>
                  </a:ext>
                </a:extLst>
              </a:tr>
            </a:tbl>
          </a:graphicData>
        </a:graphic>
      </p:graphicFrame>
      <p:graphicFrame>
        <p:nvGraphicFramePr>
          <p:cNvPr id="7" name="Table 6">
            <a:extLst>
              <a:ext uri="{FF2B5EF4-FFF2-40B4-BE49-F238E27FC236}">
                <a16:creationId xmlns:a16="http://schemas.microsoft.com/office/drawing/2014/main" id="{BA924ECA-D8E0-A104-8153-F33E01177FED}"/>
              </a:ext>
            </a:extLst>
          </p:cNvPr>
          <p:cNvGraphicFramePr>
            <a:graphicFrameLocks noGrp="1"/>
          </p:cNvGraphicFramePr>
          <p:nvPr>
            <p:extLst>
              <p:ext uri="{D42A27DB-BD31-4B8C-83A1-F6EECF244321}">
                <p14:modId xmlns:p14="http://schemas.microsoft.com/office/powerpoint/2010/main" val="281510867"/>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154752272"/>
                    </a:ext>
                  </a:extLst>
                </a:gridCol>
                <a:gridCol w="441960">
                  <a:extLst>
                    <a:ext uri="{9D8B030D-6E8A-4147-A177-3AD203B41FA5}">
                      <a16:colId xmlns:a16="http://schemas.microsoft.com/office/drawing/2014/main" val="1549731737"/>
                    </a:ext>
                  </a:extLst>
                </a:gridCol>
                <a:gridCol w="441960">
                  <a:extLst>
                    <a:ext uri="{9D8B030D-6E8A-4147-A177-3AD203B41FA5}">
                      <a16:colId xmlns:a16="http://schemas.microsoft.com/office/drawing/2014/main" val="1651858942"/>
                    </a:ext>
                  </a:extLst>
                </a:gridCol>
                <a:gridCol w="441960">
                  <a:extLst>
                    <a:ext uri="{9D8B030D-6E8A-4147-A177-3AD203B41FA5}">
                      <a16:colId xmlns:a16="http://schemas.microsoft.com/office/drawing/2014/main" val="4177785038"/>
                    </a:ext>
                  </a:extLst>
                </a:gridCol>
                <a:gridCol w="441960">
                  <a:extLst>
                    <a:ext uri="{9D8B030D-6E8A-4147-A177-3AD203B41FA5}">
                      <a16:colId xmlns:a16="http://schemas.microsoft.com/office/drawing/2014/main" val="2985937697"/>
                    </a:ext>
                  </a:extLst>
                </a:gridCol>
                <a:gridCol w="441960">
                  <a:extLst>
                    <a:ext uri="{9D8B030D-6E8A-4147-A177-3AD203B41FA5}">
                      <a16:colId xmlns:a16="http://schemas.microsoft.com/office/drawing/2014/main" val="1292605756"/>
                    </a:ext>
                  </a:extLst>
                </a:gridCol>
                <a:gridCol w="441960">
                  <a:extLst>
                    <a:ext uri="{9D8B030D-6E8A-4147-A177-3AD203B41FA5}">
                      <a16:colId xmlns:a16="http://schemas.microsoft.com/office/drawing/2014/main" val="3730532011"/>
                    </a:ext>
                  </a:extLst>
                </a:gridCol>
                <a:gridCol w="441960">
                  <a:extLst>
                    <a:ext uri="{9D8B030D-6E8A-4147-A177-3AD203B41FA5}">
                      <a16:colId xmlns:a16="http://schemas.microsoft.com/office/drawing/2014/main" val="1818328277"/>
                    </a:ext>
                  </a:extLst>
                </a:gridCol>
                <a:gridCol w="441960">
                  <a:extLst>
                    <a:ext uri="{9D8B030D-6E8A-4147-A177-3AD203B41FA5}">
                      <a16:colId xmlns:a16="http://schemas.microsoft.com/office/drawing/2014/main" val="3552634188"/>
                    </a:ext>
                  </a:extLst>
                </a:gridCol>
                <a:gridCol w="441960">
                  <a:extLst>
                    <a:ext uri="{9D8B030D-6E8A-4147-A177-3AD203B41FA5}">
                      <a16:colId xmlns:a16="http://schemas.microsoft.com/office/drawing/2014/main" val="408491037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3933150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5314582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4005368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1911565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15844140"/>
                  </a:ext>
                </a:extLst>
              </a:tr>
            </a:tbl>
          </a:graphicData>
        </a:graphic>
      </p:graphicFrame>
      <p:graphicFrame>
        <p:nvGraphicFramePr>
          <p:cNvPr id="8" name="Table 7">
            <a:extLst>
              <a:ext uri="{FF2B5EF4-FFF2-40B4-BE49-F238E27FC236}">
                <a16:creationId xmlns:a16="http://schemas.microsoft.com/office/drawing/2014/main" id="{19EAF040-CCF2-E6A2-E986-FF3CC56FADE8}"/>
              </a:ext>
            </a:extLst>
          </p:cNvPr>
          <p:cNvGraphicFramePr>
            <a:graphicFrameLocks noGrp="1"/>
          </p:cNvGraphicFramePr>
          <p:nvPr>
            <p:extLst>
              <p:ext uri="{D42A27DB-BD31-4B8C-83A1-F6EECF244321}">
                <p14:modId xmlns:p14="http://schemas.microsoft.com/office/powerpoint/2010/main" val="2781643712"/>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154752272"/>
                    </a:ext>
                  </a:extLst>
                </a:gridCol>
                <a:gridCol w="441960">
                  <a:extLst>
                    <a:ext uri="{9D8B030D-6E8A-4147-A177-3AD203B41FA5}">
                      <a16:colId xmlns:a16="http://schemas.microsoft.com/office/drawing/2014/main" val="1549731737"/>
                    </a:ext>
                  </a:extLst>
                </a:gridCol>
                <a:gridCol w="441960">
                  <a:extLst>
                    <a:ext uri="{9D8B030D-6E8A-4147-A177-3AD203B41FA5}">
                      <a16:colId xmlns:a16="http://schemas.microsoft.com/office/drawing/2014/main" val="1651858942"/>
                    </a:ext>
                  </a:extLst>
                </a:gridCol>
                <a:gridCol w="441960">
                  <a:extLst>
                    <a:ext uri="{9D8B030D-6E8A-4147-A177-3AD203B41FA5}">
                      <a16:colId xmlns:a16="http://schemas.microsoft.com/office/drawing/2014/main" val="4177785038"/>
                    </a:ext>
                  </a:extLst>
                </a:gridCol>
                <a:gridCol w="441960">
                  <a:extLst>
                    <a:ext uri="{9D8B030D-6E8A-4147-A177-3AD203B41FA5}">
                      <a16:colId xmlns:a16="http://schemas.microsoft.com/office/drawing/2014/main" val="2985937697"/>
                    </a:ext>
                  </a:extLst>
                </a:gridCol>
                <a:gridCol w="441960">
                  <a:extLst>
                    <a:ext uri="{9D8B030D-6E8A-4147-A177-3AD203B41FA5}">
                      <a16:colId xmlns:a16="http://schemas.microsoft.com/office/drawing/2014/main" val="1292605756"/>
                    </a:ext>
                  </a:extLst>
                </a:gridCol>
                <a:gridCol w="441960">
                  <a:extLst>
                    <a:ext uri="{9D8B030D-6E8A-4147-A177-3AD203B41FA5}">
                      <a16:colId xmlns:a16="http://schemas.microsoft.com/office/drawing/2014/main" val="3730532011"/>
                    </a:ext>
                  </a:extLst>
                </a:gridCol>
                <a:gridCol w="441960">
                  <a:extLst>
                    <a:ext uri="{9D8B030D-6E8A-4147-A177-3AD203B41FA5}">
                      <a16:colId xmlns:a16="http://schemas.microsoft.com/office/drawing/2014/main" val="1818328277"/>
                    </a:ext>
                  </a:extLst>
                </a:gridCol>
                <a:gridCol w="441960">
                  <a:extLst>
                    <a:ext uri="{9D8B030D-6E8A-4147-A177-3AD203B41FA5}">
                      <a16:colId xmlns:a16="http://schemas.microsoft.com/office/drawing/2014/main" val="3552634188"/>
                    </a:ext>
                  </a:extLst>
                </a:gridCol>
                <a:gridCol w="441960">
                  <a:extLst>
                    <a:ext uri="{9D8B030D-6E8A-4147-A177-3AD203B41FA5}">
                      <a16:colId xmlns:a16="http://schemas.microsoft.com/office/drawing/2014/main" val="408491037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3933150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5314582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4005368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1911565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15844140"/>
                  </a:ext>
                </a:extLst>
              </a:tr>
            </a:tbl>
          </a:graphicData>
        </a:graphic>
      </p:graphicFrame>
    </p:spTree>
    <p:extLst>
      <p:ext uri="{BB962C8B-B14F-4D97-AF65-F5344CB8AC3E}">
        <p14:creationId xmlns:p14="http://schemas.microsoft.com/office/powerpoint/2010/main" val="64897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7AC5FC-6B7E-0608-158A-D46CD4EC0A0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477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97AF93-08B8-8902-A200-04C3ECDD143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79 clasps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5009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288373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“Clues and Clasps”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2E7F29-BF3E-BCFB-640E-DB141D446A9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clasps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D729BE-FA45-3F3E-D391-0B4EEB21F11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odd number between 40 and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Cross off the multiples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8.</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are some remaining pairs of numbers that have a difference of 10.  Eliminate all those pairs.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the number that is one more than 8 × 5 and the number that is one more than 8 × 9.</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7AC5FC-6B7E-0608-158A-D46CD4EC0A0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97AF93-08B8-8902-A200-04C3ECDD143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79 clasps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255311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“Clues and Clasps”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5896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2E7F29-BF3E-BCFB-640E-DB141D446A9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clasps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1193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9922</TotalTime>
  <Words>2453</Words>
  <Application>Microsoft Office PowerPoint</Application>
  <PresentationFormat>On-screen Show (4:3)</PresentationFormat>
  <Paragraphs>653</Paragraphs>
  <Slides>19</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195</cp:revision>
  <dcterms:created xsi:type="dcterms:W3CDTF">2020-11-09T02:38:45Z</dcterms:created>
  <dcterms:modified xsi:type="dcterms:W3CDTF">2024-01-09T03:22:21Z</dcterms:modified>
</cp:coreProperties>
</file>