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2" r:id="rId2"/>
    <p:sldId id="257" r:id="rId3"/>
    <p:sldId id="258" r:id="rId4"/>
    <p:sldId id="259" r:id="rId5"/>
    <p:sldId id="260" r:id="rId6"/>
    <p:sldId id="261" r:id="rId7"/>
    <p:sldId id="1683" r:id="rId8"/>
    <p:sldId id="1657" r:id="rId9"/>
    <p:sldId id="1658" r:id="rId10"/>
    <p:sldId id="1659" r:id="rId11"/>
    <p:sldId id="1660" r:id="rId12"/>
    <p:sldId id="1661" r:id="rId13"/>
    <p:sldId id="1684" r:id="rId14"/>
    <p:sldId id="1663" r:id="rId15"/>
    <p:sldId id="1664" r:id="rId16"/>
    <p:sldId id="1669" r:id="rId17"/>
    <p:sldId id="1666" r:id="rId18"/>
    <p:sldId id="1667" r:id="rId19"/>
    <p:sldId id="16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51135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55496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35125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8FC02-7254-CC0D-0F78-372A78A8953E}"/>
              </a:ext>
            </a:extLst>
          </p:cNvPr>
          <p:cNvPicPr>
            <a:picLocks noChangeAspect="1"/>
          </p:cNvPicPr>
          <p:nvPr/>
        </p:nvPicPr>
        <p:blipFill rotWithShape="1">
          <a:blip r:embed="rId2">
            <a:extLst>
              <a:ext uri="{28A0092B-C50C-407E-A947-70E740481C1C}">
                <a14:useLocalDpi xmlns:a14="http://schemas.microsoft.com/office/drawing/2010/main" val="0"/>
              </a:ext>
            </a:extLst>
          </a:blip>
          <a:srcRect t="6084" r="50000"/>
          <a:stretch/>
        </p:blipFill>
        <p:spPr>
          <a:xfrm>
            <a:off x="325718" y="0"/>
            <a:ext cx="4150660" cy="584722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odd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FE6A281-E24B-C009-796B-CA5874341E56}"/>
              </a:ext>
            </a:extLst>
          </p:cNvPr>
          <p:cNvGraphicFramePr>
            <a:graphicFrameLocks noGrp="1"/>
          </p:cNvGraphicFramePr>
          <p:nvPr>
            <p:extLst>
              <p:ext uri="{D42A27DB-BD31-4B8C-83A1-F6EECF244321}">
                <p14:modId xmlns:p14="http://schemas.microsoft.com/office/powerpoint/2010/main" val="3334748295"/>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938042"/>
                  </a:ext>
                </a:extLst>
              </a:tr>
            </a:tbl>
          </a:graphicData>
        </a:graphic>
      </p:graphicFrame>
    </p:spTree>
    <p:extLst>
      <p:ext uri="{BB962C8B-B14F-4D97-AF65-F5344CB8AC3E}">
        <p14:creationId xmlns:p14="http://schemas.microsoft.com/office/powerpoint/2010/main" val="38268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9EE00-3793-8F99-639A-29BD680B1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61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F85C1-188C-B5DD-136D-0EC05DF53D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90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709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6687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312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930D5-B018-5DCA-D86D-429DF9122F9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870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8FC02-7254-CC0D-0F78-372A78A8953E}"/>
              </a:ext>
            </a:extLst>
          </p:cNvPr>
          <p:cNvPicPr>
            <a:picLocks noChangeAspect="1"/>
          </p:cNvPicPr>
          <p:nvPr/>
        </p:nvPicPr>
        <p:blipFill rotWithShape="1">
          <a:blip r:embed="rId2">
            <a:extLst>
              <a:ext uri="{28A0092B-C50C-407E-A947-70E740481C1C}">
                <a14:useLocalDpi xmlns:a14="http://schemas.microsoft.com/office/drawing/2010/main" val="0"/>
              </a:ext>
            </a:extLst>
          </a:blip>
          <a:srcRect t="6084" r="50000"/>
          <a:stretch/>
        </p:blipFill>
        <p:spPr>
          <a:xfrm>
            <a:off x="325718" y="0"/>
            <a:ext cx="4150660" cy="584722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odd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FE6A281-E24B-C009-796B-CA5874341E56}"/>
              </a:ext>
            </a:extLst>
          </p:cNvPr>
          <p:cNvGraphicFramePr>
            <a:graphicFrameLocks noGrp="1"/>
          </p:cNvGraphicFramePr>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938042"/>
                  </a:ext>
                </a:extLst>
              </a:tr>
            </a:tbl>
          </a:graphicData>
        </a:graphic>
      </p:graphicFrame>
      <p:graphicFrame>
        <p:nvGraphicFramePr>
          <p:cNvPr id="4" name="Table 3">
            <a:extLst>
              <a:ext uri="{FF2B5EF4-FFF2-40B4-BE49-F238E27FC236}">
                <a16:creationId xmlns:a16="http://schemas.microsoft.com/office/drawing/2014/main" id="{3AFA8D47-AE70-D74D-107C-123A136CA48F}"/>
              </a:ext>
            </a:extLst>
          </p:cNvPr>
          <p:cNvGraphicFramePr>
            <a:graphicFrameLocks noGrp="1"/>
          </p:cNvGraphicFramePr>
          <p:nvPr>
            <p:extLst>
              <p:ext uri="{D42A27DB-BD31-4B8C-83A1-F6EECF244321}">
                <p14:modId xmlns:p14="http://schemas.microsoft.com/office/powerpoint/2010/main" val="1430156187"/>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938042"/>
                  </a:ext>
                </a:extLst>
              </a:tr>
            </a:tbl>
          </a:graphicData>
        </a:graphic>
      </p:graphicFrame>
      <p:graphicFrame>
        <p:nvGraphicFramePr>
          <p:cNvPr id="5" name="Table 4">
            <a:extLst>
              <a:ext uri="{FF2B5EF4-FFF2-40B4-BE49-F238E27FC236}">
                <a16:creationId xmlns:a16="http://schemas.microsoft.com/office/drawing/2014/main" id="{7B3BAE0E-1D04-8153-D175-6F559F7BCF7E}"/>
              </a:ext>
            </a:extLst>
          </p:cNvPr>
          <p:cNvGraphicFramePr>
            <a:graphicFrameLocks noGrp="1"/>
          </p:cNvGraphicFramePr>
          <p:nvPr>
            <p:extLst>
              <p:ext uri="{D42A27DB-BD31-4B8C-83A1-F6EECF244321}">
                <p14:modId xmlns:p14="http://schemas.microsoft.com/office/powerpoint/2010/main" val="2544028590"/>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938042"/>
                  </a:ext>
                </a:extLst>
              </a:tr>
            </a:tbl>
          </a:graphicData>
        </a:graphic>
      </p:graphicFrame>
      <p:graphicFrame>
        <p:nvGraphicFramePr>
          <p:cNvPr id="6" name="Table 5">
            <a:extLst>
              <a:ext uri="{FF2B5EF4-FFF2-40B4-BE49-F238E27FC236}">
                <a16:creationId xmlns:a16="http://schemas.microsoft.com/office/drawing/2014/main" id="{6F45991B-59E7-EFD6-7361-8BFCC67CB82A}"/>
              </a:ext>
            </a:extLst>
          </p:cNvPr>
          <p:cNvGraphicFramePr>
            <a:graphicFrameLocks noGrp="1"/>
          </p:cNvGraphicFramePr>
          <p:nvPr>
            <p:extLst>
              <p:ext uri="{D42A27DB-BD31-4B8C-83A1-F6EECF244321}">
                <p14:modId xmlns:p14="http://schemas.microsoft.com/office/powerpoint/2010/main" val="217797170"/>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938042"/>
                  </a:ext>
                </a:extLst>
              </a:tr>
            </a:tbl>
          </a:graphicData>
        </a:graphic>
      </p:graphicFrame>
      <p:graphicFrame>
        <p:nvGraphicFramePr>
          <p:cNvPr id="7" name="Table 6">
            <a:extLst>
              <a:ext uri="{FF2B5EF4-FFF2-40B4-BE49-F238E27FC236}">
                <a16:creationId xmlns:a16="http://schemas.microsoft.com/office/drawing/2014/main" id="{7A937C5F-BB20-13D2-89C0-5DEE2E3927A3}"/>
              </a:ext>
            </a:extLst>
          </p:cNvPr>
          <p:cNvGraphicFramePr>
            <a:graphicFrameLocks noGrp="1"/>
          </p:cNvGraphicFramePr>
          <p:nvPr>
            <p:extLst>
              <p:ext uri="{D42A27DB-BD31-4B8C-83A1-F6EECF244321}">
                <p14:modId xmlns:p14="http://schemas.microsoft.com/office/powerpoint/2010/main" val="3022677525"/>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938042"/>
                  </a:ext>
                </a:extLst>
              </a:tr>
            </a:tbl>
          </a:graphicData>
        </a:graphic>
      </p:graphicFrame>
      <p:graphicFrame>
        <p:nvGraphicFramePr>
          <p:cNvPr id="8" name="Table 7">
            <a:extLst>
              <a:ext uri="{FF2B5EF4-FFF2-40B4-BE49-F238E27FC236}">
                <a16:creationId xmlns:a16="http://schemas.microsoft.com/office/drawing/2014/main" id="{C6F68F50-118C-2E29-303B-AAE861BBD71D}"/>
              </a:ext>
            </a:extLst>
          </p:cNvPr>
          <p:cNvGraphicFramePr>
            <a:graphicFrameLocks noGrp="1"/>
          </p:cNvGraphicFramePr>
          <p:nvPr>
            <p:extLst>
              <p:ext uri="{D42A27DB-BD31-4B8C-83A1-F6EECF244321}">
                <p14:modId xmlns:p14="http://schemas.microsoft.com/office/powerpoint/2010/main" val="2954853395"/>
              </p:ext>
            </p:extLst>
          </p:nvPr>
        </p:nvGraphicFramePr>
        <p:xfrm>
          <a:off x="1524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5497257"/>
                    </a:ext>
                  </a:extLst>
                </a:gridCol>
                <a:gridCol w="441960">
                  <a:extLst>
                    <a:ext uri="{9D8B030D-6E8A-4147-A177-3AD203B41FA5}">
                      <a16:colId xmlns:a16="http://schemas.microsoft.com/office/drawing/2014/main" val="583982385"/>
                    </a:ext>
                  </a:extLst>
                </a:gridCol>
                <a:gridCol w="441960">
                  <a:extLst>
                    <a:ext uri="{9D8B030D-6E8A-4147-A177-3AD203B41FA5}">
                      <a16:colId xmlns:a16="http://schemas.microsoft.com/office/drawing/2014/main" val="1018834684"/>
                    </a:ext>
                  </a:extLst>
                </a:gridCol>
                <a:gridCol w="441960">
                  <a:extLst>
                    <a:ext uri="{9D8B030D-6E8A-4147-A177-3AD203B41FA5}">
                      <a16:colId xmlns:a16="http://schemas.microsoft.com/office/drawing/2014/main" val="1247851232"/>
                    </a:ext>
                  </a:extLst>
                </a:gridCol>
                <a:gridCol w="441960">
                  <a:extLst>
                    <a:ext uri="{9D8B030D-6E8A-4147-A177-3AD203B41FA5}">
                      <a16:colId xmlns:a16="http://schemas.microsoft.com/office/drawing/2014/main" val="4204852030"/>
                    </a:ext>
                  </a:extLst>
                </a:gridCol>
                <a:gridCol w="441960">
                  <a:extLst>
                    <a:ext uri="{9D8B030D-6E8A-4147-A177-3AD203B41FA5}">
                      <a16:colId xmlns:a16="http://schemas.microsoft.com/office/drawing/2014/main" val="1609246325"/>
                    </a:ext>
                  </a:extLst>
                </a:gridCol>
                <a:gridCol w="441960">
                  <a:extLst>
                    <a:ext uri="{9D8B030D-6E8A-4147-A177-3AD203B41FA5}">
                      <a16:colId xmlns:a16="http://schemas.microsoft.com/office/drawing/2014/main" val="3650272215"/>
                    </a:ext>
                  </a:extLst>
                </a:gridCol>
                <a:gridCol w="441960">
                  <a:extLst>
                    <a:ext uri="{9D8B030D-6E8A-4147-A177-3AD203B41FA5}">
                      <a16:colId xmlns:a16="http://schemas.microsoft.com/office/drawing/2014/main" val="3611176"/>
                    </a:ext>
                  </a:extLst>
                </a:gridCol>
                <a:gridCol w="441960">
                  <a:extLst>
                    <a:ext uri="{9D8B030D-6E8A-4147-A177-3AD203B41FA5}">
                      <a16:colId xmlns:a16="http://schemas.microsoft.com/office/drawing/2014/main" val="765260154"/>
                    </a:ext>
                  </a:extLst>
                </a:gridCol>
                <a:gridCol w="441960">
                  <a:extLst>
                    <a:ext uri="{9D8B030D-6E8A-4147-A177-3AD203B41FA5}">
                      <a16:colId xmlns:a16="http://schemas.microsoft.com/office/drawing/2014/main" val="42539439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34261252"/>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0587847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38717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960960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802693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5938042"/>
                  </a:ext>
                </a:extLst>
              </a:tr>
            </a:tbl>
          </a:graphicData>
        </a:graphic>
      </p:graphicFrame>
    </p:spTree>
    <p:extLst>
      <p:ext uri="{BB962C8B-B14F-4D97-AF65-F5344CB8AC3E}">
        <p14:creationId xmlns:p14="http://schemas.microsoft.com/office/powerpoint/2010/main" val="5443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9EE00-3793-8F99-639A-29BD680B1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029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F85C1-188C-B5DD-136D-0EC05DF53D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90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38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22894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930D5-B018-5DCA-D86D-429DF9122F9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8FC02-7254-CC0D-0F78-372A78A8953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 </a:t>
            </a:r>
          </a:p>
          <a:p>
            <a:pPr algn="ctr"/>
            <a:r>
              <a:rPr lang="en-US" sz="2000" b="1" dirty="0">
                <a:solidFill>
                  <a:schemeClr val="tx1"/>
                </a:solidFill>
              </a:rPr>
              <a:t>that is greater than 40.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the odd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 multiple of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a multiple of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9EE00-3793-8F99-639A-29BD680B177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BF85C1-188C-B5DD-136D-0EC05DF53D1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90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72176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“Multiple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0951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D930D5-B018-5DCA-D86D-429DF9122F9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862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9933</TotalTime>
  <Words>2432</Words>
  <Application>Microsoft Office PowerPoint</Application>
  <PresentationFormat>On-screen Show (4:3)</PresentationFormat>
  <Paragraphs>716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190</cp:revision>
  <dcterms:created xsi:type="dcterms:W3CDTF">2020-11-09T02:38:45Z</dcterms:created>
  <dcterms:modified xsi:type="dcterms:W3CDTF">2023-12-11T00:57:14Z</dcterms:modified>
</cp:coreProperties>
</file>