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1" r:id="rId8"/>
    <p:sldId id="1657" r:id="rId9"/>
    <p:sldId id="1658" r:id="rId10"/>
    <p:sldId id="1659" r:id="rId11"/>
    <p:sldId id="1660" r:id="rId12"/>
    <p:sldId id="1661" r:id="rId13"/>
    <p:sldId id="1682" r:id="rId14"/>
    <p:sldId id="1663" r:id="rId15"/>
    <p:sldId id="1664" r:id="rId16"/>
    <p:sldId id="1669" r:id="rId17"/>
    <p:sldId id="1666" r:id="rId18"/>
    <p:sldId id="1667"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54132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428740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F8814-0BCA-751C-E2FD-AE3FFC0F8ED3}"/>
              </a:ext>
            </a:extLst>
          </p:cNvPr>
          <p:cNvPicPr>
            <a:picLocks noChangeAspect="1"/>
          </p:cNvPicPr>
          <p:nvPr/>
        </p:nvPicPr>
        <p:blipFill rotWithShape="1">
          <a:blip r:embed="rId2">
            <a:extLst>
              <a:ext uri="{28A0092B-C50C-407E-A947-70E740481C1C}">
                <a14:useLocalDpi xmlns:a14="http://schemas.microsoft.com/office/drawing/2010/main" val="0"/>
              </a:ext>
            </a:extLst>
          </a:blip>
          <a:srcRect t="5294" r="50000"/>
          <a:stretch/>
        </p:blipFill>
        <p:spPr>
          <a:xfrm>
            <a:off x="0" y="0"/>
            <a:ext cx="4572000" cy="649492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51, 57, 63,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multiples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pair of remaining numbers that have the same 2 digits as each other.  Eliminate that pair of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DF2B55B-40FE-7032-AAB3-E4D6B9B103A9}"/>
              </a:ext>
            </a:extLst>
          </p:cNvPr>
          <p:cNvGraphicFramePr>
            <a:graphicFrameLocks noGrp="1"/>
          </p:cNvGraphicFramePr>
          <p:nvPr>
            <p:extLst>
              <p:ext uri="{D42A27DB-BD31-4B8C-83A1-F6EECF244321}">
                <p14:modId xmlns:p14="http://schemas.microsoft.com/office/powerpoint/2010/main" val="3772450138"/>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72108077"/>
                    </a:ext>
                  </a:extLst>
                </a:gridCol>
                <a:gridCol w="441960">
                  <a:extLst>
                    <a:ext uri="{9D8B030D-6E8A-4147-A177-3AD203B41FA5}">
                      <a16:colId xmlns:a16="http://schemas.microsoft.com/office/drawing/2014/main" val="1800962218"/>
                    </a:ext>
                  </a:extLst>
                </a:gridCol>
                <a:gridCol w="441960">
                  <a:extLst>
                    <a:ext uri="{9D8B030D-6E8A-4147-A177-3AD203B41FA5}">
                      <a16:colId xmlns:a16="http://schemas.microsoft.com/office/drawing/2014/main" val="3306128640"/>
                    </a:ext>
                  </a:extLst>
                </a:gridCol>
                <a:gridCol w="441960">
                  <a:extLst>
                    <a:ext uri="{9D8B030D-6E8A-4147-A177-3AD203B41FA5}">
                      <a16:colId xmlns:a16="http://schemas.microsoft.com/office/drawing/2014/main" val="4272092269"/>
                    </a:ext>
                  </a:extLst>
                </a:gridCol>
                <a:gridCol w="441960">
                  <a:extLst>
                    <a:ext uri="{9D8B030D-6E8A-4147-A177-3AD203B41FA5}">
                      <a16:colId xmlns:a16="http://schemas.microsoft.com/office/drawing/2014/main" val="3930038788"/>
                    </a:ext>
                  </a:extLst>
                </a:gridCol>
                <a:gridCol w="441960">
                  <a:extLst>
                    <a:ext uri="{9D8B030D-6E8A-4147-A177-3AD203B41FA5}">
                      <a16:colId xmlns:a16="http://schemas.microsoft.com/office/drawing/2014/main" val="2090210598"/>
                    </a:ext>
                  </a:extLst>
                </a:gridCol>
                <a:gridCol w="441960">
                  <a:extLst>
                    <a:ext uri="{9D8B030D-6E8A-4147-A177-3AD203B41FA5}">
                      <a16:colId xmlns:a16="http://schemas.microsoft.com/office/drawing/2014/main" val="1208355089"/>
                    </a:ext>
                  </a:extLst>
                </a:gridCol>
                <a:gridCol w="441960">
                  <a:extLst>
                    <a:ext uri="{9D8B030D-6E8A-4147-A177-3AD203B41FA5}">
                      <a16:colId xmlns:a16="http://schemas.microsoft.com/office/drawing/2014/main" val="2526513364"/>
                    </a:ext>
                  </a:extLst>
                </a:gridCol>
                <a:gridCol w="441960">
                  <a:extLst>
                    <a:ext uri="{9D8B030D-6E8A-4147-A177-3AD203B41FA5}">
                      <a16:colId xmlns:a16="http://schemas.microsoft.com/office/drawing/2014/main" val="3111235749"/>
                    </a:ext>
                  </a:extLst>
                </a:gridCol>
                <a:gridCol w="441960">
                  <a:extLst>
                    <a:ext uri="{9D8B030D-6E8A-4147-A177-3AD203B41FA5}">
                      <a16:colId xmlns:a16="http://schemas.microsoft.com/office/drawing/2014/main" val="390486262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0016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9912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2619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159510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050808"/>
                  </a:ext>
                </a:extLst>
              </a:tr>
            </a:tbl>
          </a:graphicData>
        </a:graphic>
      </p:graphicFrame>
    </p:spTree>
    <p:extLst>
      <p:ext uri="{BB962C8B-B14F-4D97-AF65-F5344CB8AC3E}">
        <p14:creationId xmlns:p14="http://schemas.microsoft.com/office/powerpoint/2010/main" val="339311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86A198-8533-A45D-9604-C8A97BB8E37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051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6A634-5A2C-C074-84DE-0D9F1FA3ED4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51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391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46889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“Eliminate that Pair </a:t>
            </a:r>
          </a:p>
          <a:p>
            <a:r>
              <a:rPr lang="en-US" sz="6000" b="1" dirty="0">
                <a:solidFill>
                  <a:srgbClr val="FFFF00"/>
                </a:solidFill>
              </a:rPr>
              <a:t>of Numbers”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395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94150-31D3-4124-2568-5183A92A6E7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83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F8814-0BCA-751C-E2FD-AE3FFC0F8ED3}"/>
              </a:ext>
            </a:extLst>
          </p:cNvPr>
          <p:cNvPicPr>
            <a:picLocks noChangeAspect="1"/>
          </p:cNvPicPr>
          <p:nvPr/>
        </p:nvPicPr>
        <p:blipFill rotWithShape="1">
          <a:blip r:embed="rId2">
            <a:extLst>
              <a:ext uri="{28A0092B-C50C-407E-A947-70E740481C1C}">
                <a14:useLocalDpi xmlns:a14="http://schemas.microsoft.com/office/drawing/2010/main" val="0"/>
              </a:ext>
            </a:extLst>
          </a:blip>
          <a:srcRect t="5294" r="50000"/>
          <a:stretch/>
        </p:blipFill>
        <p:spPr>
          <a:xfrm>
            <a:off x="0" y="0"/>
            <a:ext cx="4572000" cy="649492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51, 57, 63,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multiples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pair of remaining numbers that have the same 2 digits as each other.  Eliminate that pair of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DF2B55B-40FE-7032-AAB3-E4D6B9B103A9}"/>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72108077"/>
                    </a:ext>
                  </a:extLst>
                </a:gridCol>
                <a:gridCol w="441960">
                  <a:extLst>
                    <a:ext uri="{9D8B030D-6E8A-4147-A177-3AD203B41FA5}">
                      <a16:colId xmlns:a16="http://schemas.microsoft.com/office/drawing/2014/main" val="1800962218"/>
                    </a:ext>
                  </a:extLst>
                </a:gridCol>
                <a:gridCol w="441960">
                  <a:extLst>
                    <a:ext uri="{9D8B030D-6E8A-4147-A177-3AD203B41FA5}">
                      <a16:colId xmlns:a16="http://schemas.microsoft.com/office/drawing/2014/main" val="3306128640"/>
                    </a:ext>
                  </a:extLst>
                </a:gridCol>
                <a:gridCol w="441960">
                  <a:extLst>
                    <a:ext uri="{9D8B030D-6E8A-4147-A177-3AD203B41FA5}">
                      <a16:colId xmlns:a16="http://schemas.microsoft.com/office/drawing/2014/main" val="4272092269"/>
                    </a:ext>
                  </a:extLst>
                </a:gridCol>
                <a:gridCol w="441960">
                  <a:extLst>
                    <a:ext uri="{9D8B030D-6E8A-4147-A177-3AD203B41FA5}">
                      <a16:colId xmlns:a16="http://schemas.microsoft.com/office/drawing/2014/main" val="3930038788"/>
                    </a:ext>
                  </a:extLst>
                </a:gridCol>
                <a:gridCol w="441960">
                  <a:extLst>
                    <a:ext uri="{9D8B030D-6E8A-4147-A177-3AD203B41FA5}">
                      <a16:colId xmlns:a16="http://schemas.microsoft.com/office/drawing/2014/main" val="2090210598"/>
                    </a:ext>
                  </a:extLst>
                </a:gridCol>
                <a:gridCol w="441960">
                  <a:extLst>
                    <a:ext uri="{9D8B030D-6E8A-4147-A177-3AD203B41FA5}">
                      <a16:colId xmlns:a16="http://schemas.microsoft.com/office/drawing/2014/main" val="1208355089"/>
                    </a:ext>
                  </a:extLst>
                </a:gridCol>
                <a:gridCol w="441960">
                  <a:extLst>
                    <a:ext uri="{9D8B030D-6E8A-4147-A177-3AD203B41FA5}">
                      <a16:colId xmlns:a16="http://schemas.microsoft.com/office/drawing/2014/main" val="2526513364"/>
                    </a:ext>
                  </a:extLst>
                </a:gridCol>
                <a:gridCol w="441960">
                  <a:extLst>
                    <a:ext uri="{9D8B030D-6E8A-4147-A177-3AD203B41FA5}">
                      <a16:colId xmlns:a16="http://schemas.microsoft.com/office/drawing/2014/main" val="3111235749"/>
                    </a:ext>
                  </a:extLst>
                </a:gridCol>
                <a:gridCol w="441960">
                  <a:extLst>
                    <a:ext uri="{9D8B030D-6E8A-4147-A177-3AD203B41FA5}">
                      <a16:colId xmlns:a16="http://schemas.microsoft.com/office/drawing/2014/main" val="390486262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0016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9912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2619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159510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050808"/>
                  </a:ext>
                </a:extLst>
              </a:tr>
            </a:tbl>
          </a:graphicData>
        </a:graphic>
      </p:graphicFrame>
      <p:graphicFrame>
        <p:nvGraphicFramePr>
          <p:cNvPr id="4" name="Table 3">
            <a:extLst>
              <a:ext uri="{FF2B5EF4-FFF2-40B4-BE49-F238E27FC236}">
                <a16:creationId xmlns:a16="http://schemas.microsoft.com/office/drawing/2014/main" id="{3B159429-DFCE-9296-4CA8-4576CEA861E5}"/>
              </a:ext>
            </a:extLst>
          </p:cNvPr>
          <p:cNvGraphicFramePr>
            <a:graphicFrameLocks noGrp="1"/>
          </p:cNvGraphicFramePr>
          <p:nvPr>
            <p:extLst>
              <p:ext uri="{D42A27DB-BD31-4B8C-83A1-F6EECF244321}">
                <p14:modId xmlns:p14="http://schemas.microsoft.com/office/powerpoint/2010/main" val="298308567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72108077"/>
                    </a:ext>
                  </a:extLst>
                </a:gridCol>
                <a:gridCol w="441960">
                  <a:extLst>
                    <a:ext uri="{9D8B030D-6E8A-4147-A177-3AD203B41FA5}">
                      <a16:colId xmlns:a16="http://schemas.microsoft.com/office/drawing/2014/main" val="1800962218"/>
                    </a:ext>
                  </a:extLst>
                </a:gridCol>
                <a:gridCol w="441960">
                  <a:extLst>
                    <a:ext uri="{9D8B030D-6E8A-4147-A177-3AD203B41FA5}">
                      <a16:colId xmlns:a16="http://schemas.microsoft.com/office/drawing/2014/main" val="3306128640"/>
                    </a:ext>
                  </a:extLst>
                </a:gridCol>
                <a:gridCol w="441960">
                  <a:extLst>
                    <a:ext uri="{9D8B030D-6E8A-4147-A177-3AD203B41FA5}">
                      <a16:colId xmlns:a16="http://schemas.microsoft.com/office/drawing/2014/main" val="4272092269"/>
                    </a:ext>
                  </a:extLst>
                </a:gridCol>
                <a:gridCol w="441960">
                  <a:extLst>
                    <a:ext uri="{9D8B030D-6E8A-4147-A177-3AD203B41FA5}">
                      <a16:colId xmlns:a16="http://schemas.microsoft.com/office/drawing/2014/main" val="3930038788"/>
                    </a:ext>
                  </a:extLst>
                </a:gridCol>
                <a:gridCol w="441960">
                  <a:extLst>
                    <a:ext uri="{9D8B030D-6E8A-4147-A177-3AD203B41FA5}">
                      <a16:colId xmlns:a16="http://schemas.microsoft.com/office/drawing/2014/main" val="2090210598"/>
                    </a:ext>
                  </a:extLst>
                </a:gridCol>
                <a:gridCol w="441960">
                  <a:extLst>
                    <a:ext uri="{9D8B030D-6E8A-4147-A177-3AD203B41FA5}">
                      <a16:colId xmlns:a16="http://schemas.microsoft.com/office/drawing/2014/main" val="1208355089"/>
                    </a:ext>
                  </a:extLst>
                </a:gridCol>
                <a:gridCol w="441960">
                  <a:extLst>
                    <a:ext uri="{9D8B030D-6E8A-4147-A177-3AD203B41FA5}">
                      <a16:colId xmlns:a16="http://schemas.microsoft.com/office/drawing/2014/main" val="2526513364"/>
                    </a:ext>
                  </a:extLst>
                </a:gridCol>
                <a:gridCol w="441960">
                  <a:extLst>
                    <a:ext uri="{9D8B030D-6E8A-4147-A177-3AD203B41FA5}">
                      <a16:colId xmlns:a16="http://schemas.microsoft.com/office/drawing/2014/main" val="3111235749"/>
                    </a:ext>
                  </a:extLst>
                </a:gridCol>
                <a:gridCol w="441960">
                  <a:extLst>
                    <a:ext uri="{9D8B030D-6E8A-4147-A177-3AD203B41FA5}">
                      <a16:colId xmlns:a16="http://schemas.microsoft.com/office/drawing/2014/main" val="390486262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0016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9912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2619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159510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4050808"/>
                  </a:ext>
                </a:extLst>
              </a:tr>
            </a:tbl>
          </a:graphicData>
        </a:graphic>
      </p:graphicFrame>
      <p:graphicFrame>
        <p:nvGraphicFramePr>
          <p:cNvPr id="5" name="Table 4">
            <a:extLst>
              <a:ext uri="{FF2B5EF4-FFF2-40B4-BE49-F238E27FC236}">
                <a16:creationId xmlns:a16="http://schemas.microsoft.com/office/drawing/2014/main" id="{2CDD3D7D-56D5-8698-080F-C383DA75005B}"/>
              </a:ext>
            </a:extLst>
          </p:cNvPr>
          <p:cNvGraphicFramePr>
            <a:graphicFrameLocks noGrp="1"/>
          </p:cNvGraphicFramePr>
          <p:nvPr>
            <p:extLst>
              <p:ext uri="{D42A27DB-BD31-4B8C-83A1-F6EECF244321}">
                <p14:modId xmlns:p14="http://schemas.microsoft.com/office/powerpoint/2010/main" val="23944858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72108077"/>
                    </a:ext>
                  </a:extLst>
                </a:gridCol>
                <a:gridCol w="441960">
                  <a:extLst>
                    <a:ext uri="{9D8B030D-6E8A-4147-A177-3AD203B41FA5}">
                      <a16:colId xmlns:a16="http://schemas.microsoft.com/office/drawing/2014/main" val="1800962218"/>
                    </a:ext>
                  </a:extLst>
                </a:gridCol>
                <a:gridCol w="441960">
                  <a:extLst>
                    <a:ext uri="{9D8B030D-6E8A-4147-A177-3AD203B41FA5}">
                      <a16:colId xmlns:a16="http://schemas.microsoft.com/office/drawing/2014/main" val="3306128640"/>
                    </a:ext>
                  </a:extLst>
                </a:gridCol>
                <a:gridCol w="441960">
                  <a:extLst>
                    <a:ext uri="{9D8B030D-6E8A-4147-A177-3AD203B41FA5}">
                      <a16:colId xmlns:a16="http://schemas.microsoft.com/office/drawing/2014/main" val="4272092269"/>
                    </a:ext>
                  </a:extLst>
                </a:gridCol>
                <a:gridCol w="441960">
                  <a:extLst>
                    <a:ext uri="{9D8B030D-6E8A-4147-A177-3AD203B41FA5}">
                      <a16:colId xmlns:a16="http://schemas.microsoft.com/office/drawing/2014/main" val="3930038788"/>
                    </a:ext>
                  </a:extLst>
                </a:gridCol>
                <a:gridCol w="441960">
                  <a:extLst>
                    <a:ext uri="{9D8B030D-6E8A-4147-A177-3AD203B41FA5}">
                      <a16:colId xmlns:a16="http://schemas.microsoft.com/office/drawing/2014/main" val="2090210598"/>
                    </a:ext>
                  </a:extLst>
                </a:gridCol>
                <a:gridCol w="441960">
                  <a:extLst>
                    <a:ext uri="{9D8B030D-6E8A-4147-A177-3AD203B41FA5}">
                      <a16:colId xmlns:a16="http://schemas.microsoft.com/office/drawing/2014/main" val="1208355089"/>
                    </a:ext>
                  </a:extLst>
                </a:gridCol>
                <a:gridCol w="441960">
                  <a:extLst>
                    <a:ext uri="{9D8B030D-6E8A-4147-A177-3AD203B41FA5}">
                      <a16:colId xmlns:a16="http://schemas.microsoft.com/office/drawing/2014/main" val="2526513364"/>
                    </a:ext>
                  </a:extLst>
                </a:gridCol>
                <a:gridCol w="441960">
                  <a:extLst>
                    <a:ext uri="{9D8B030D-6E8A-4147-A177-3AD203B41FA5}">
                      <a16:colId xmlns:a16="http://schemas.microsoft.com/office/drawing/2014/main" val="3111235749"/>
                    </a:ext>
                  </a:extLst>
                </a:gridCol>
                <a:gridCol w="441960">
                  <a:extLst>
                    <a:ext uri="{9D8B030D-6E8A-4147-A177-3AD203B41FA5}">
                      <a16:colId xmlns:a16="http://schemas.microsoft.com/office/drawing/2014/main" val="390486262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60016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9912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32619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159510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4050808"/>
                  </a:ext>
                </a:extLst>
              </a:tr>
            </a:tbl>
          </a:graphicData>
        </a:graphic>
      </p:graphicFrame>
      <p:graphicFrame>
        <p:nvGraphicFramePr>
          <p:cNvPr id="6" name="Table 5">
            <a:extLst>
              <a:ext uri="{FF2B5EF4-FFF2-40B4-BE49-F238E27FC236}">
                <a16:creationId xmlns:a16="http://schemas.microsoft.com/office/drawing/2014/main" id="{F7853E18-9390-5C46-88DF-3E6796B4937D}"/>
              </a:ext>
            </a:extLst>
          </p:cNvPr>
          <p:cNvGraphicFramePr>
            <a:graphicFrameLocks noGrp="1"/>
          </p:cNvGraphicFramePr>
          <p:nvPr>
            <p:extLst>
              <p:ext uri="{D42A27DB-BD31-4B8C-83A1-F6EECF244321}">
                <p14:modId xmlns:p14="http://schemas.microsoft.com/office/powerpoint/2010/main" val="297766649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72108077"/>
                    </a:ext>
                  </a:extLst>
                </a:gridCol>
                <a:gridCol w="441960">
                  <a:extLst>
                    <a:ext uri="{9D8B030D-6E8A-4147-A177-3AD203B41FA5}">
                      <a16:colId xmlns:a16="http://schemas.microsoft.com/office/drawing/2014/main" val="1800962218"/>
                    </a:ext>
                  </a:extLst>
                </a:gridCol>
                <a:gridCol w="441960">
                  <a:extLst>
                    <a:ext uri="{9D8B030D-6E8A-4147-A177-3AD203B41FA5}">
                      <a16:colId xmlns:a16="http://schemas.microsoft.com/office/drawing/2014/main" val="3306128640"/>
                    </a:ext>
                  </a:extLst>
                </a:gridCol>
                <a:gridCol w="441960">
                  <a:extLst>
                    <a:ext uri="{9D8B030D-6E8A-4147-A177-3AD203B41FA5}">
                      <a16:colId xmlns:a16="http://schemas.microsoft.com/office/drawing/2014/main" val="4272092269"/>
                    </a:ext>
                  </a:extLst>
                </a:gridCol>
                <a:gridCol w="441960">
                  <a:extLst>
                    <a:ext uri="{9D8B030D-6E8A-4147-A177-3AD203B41FA5}">
                      <a16:colId xmlns:a16="http://schemas.microsoft.com/office/drawing/2014/main" val="3930038788"/>
                    </a:ext>
                  </a:extLst>
                </a:gridCol>
                <a:gridCol w="441960">
                  <a:extLst>
                    <a:ext uri="{9D8B030D-6E8A-4147-A177-3AD203B41FA5}">
                      <a16:colId xmlns:a16="http://schemas.microsoft.com/office/drawing/2014/main" val="2090210598"/>
                    </a:ext>
                  </a:extLst>
                </a:gridCol>
                <a:gridCol w="441960">
                  <a:extLst>
                    <a:ext uri="{9D8B030D-6E8A-4147-A177-3AD203B41FA5}">
                      <a16:colId xmlns:a16="http://schemas.microsoft.com/office/drawing/2014/main" val="1208355089"/>
                    </a:ext>
                  </a:extLst>
                </a:gridCol>
                <a:gridCol w="441960">
                  <a:extLst>
                    <a:ext uri="{9D8B030D-6E8A-4147-A177-3AD203B41FA5}">
                      <a16:colId xmlns:a16="http://schemas.microsoft.com/office/drawing/2014/main" val="2526513364"/>
                    </a:ext>
                  </a:extLst>
                </a:gridCol>
                <a:gridCol w="441960">
                  <a:extLst>
                    <a:ext uri="{9D8B030D-6E8A-4147-A177-3AD203B41FA5}">
                      <a16:colId xmlns:a16="http://schemas.microsoft.com/office/drawing/2014/main" val="3111235749"/>
                    </a:ext>
                  </a:extLst>
                </a:gridCol>
                <a:gridCol w="441960">
                  <a:extLst>
                    <a:ext uri="{9D8B030D-6E8A-4147-A177-3AD203B41FA5}">
                      <a16:colId xmlns:a16="http://schemas.microsoft.com/office/drawing/2014/main" val="390486262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60016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9912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32619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159510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4050808"/>
                  </a:ext>
                </a:extLst>
              </a:tr>
            </a:tbl>
          </a:graphicData>
        </a:graphic>
      </p:graphicFrame>
      <p:graphicFrame>
        <p:nvGraphicFramePr>
          <p:cNvPr id="7" name="Table 6">
            <a:extLst>
              <a:ext uri="{FF2B5EF4-FFF2-40B4-BE49-F238E27FC236}">
                <a16:creationId xmlns:a16="http://schemas.microsoft.com/office/drawing/2014/main" id="{6C186B88-2A33-0C64-9146-9F986B788FBD}"/>
              </a:ext>
            </a:extLst>
          </p:cNvPr>
          <p:cNvGraphicFramePr>
            <a:graphicFrameLocks noGrp="1"/>
          </p:cNvGraphicFramePr>
          <p:nvPr>
            <p:extLst>
              <p:ext uri="{D42A27DB-BD31-4B8C-83A1-F6EECF244321}">
                <p14:modId xmlns:p14="http://schemas.microsoft.com/office/powerpoint/2010/main" val="3488459658"/>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72108077"/>
                    </a:ext>
                  </a:extLst>
                </a:gridCol>
                <a:gridCol w="441960">
                  <a:extLst>
                    <a:ext uri="{9D8B030D-6E8A-4147-A177-3AD203B41FA5}">
                      <a16:colId xmlns:a16="http://schemas.microsoft.com/office/drawing/2014/main" val="1800962218"/>
                    </a:ext>
                  </a:extLst>
                </a:gridCol>
                <a:gridCol w="441960">
                  <a:extLst>
                    <a:ext uri="{9D8B030D-6E8A-4147-A177-3AD203B41FA5}">
                      <a16:colId xmlns:a16="http://schemas.microsoft.com/office/drawing/2014/main" val="3306128640"/>
                    </a:ext>
                  </a:extLst>
                </a:gridCol>
                <a:gridCol w="441960">
                  <a:extLst>
                    <a:ext uri="{9D8B030D-6E8A-4147-A177-3AD203B41FA5}">
                      <a16:colId xmlns:a16="http://schemas.microsoft.com/office/drawing/2014/main" val="4272092269"/>
                    </a:ext>
                  </a:extLst>
                </a:gridCol>
                <a:gridCol w="441960">
                  <a:extLst>
                    <a:ext uri="{9D8B030D-6E8A-4147-A177-3AD203B41FA5}">
                      <a16:colId xmlns:a16="http://schemas.microsoft.com/office/drawing/2014/main" val="3930038788"/>
                    </a:ext>
                  </a:extLst>
                </a:gridCol>
                <a:gridCol w="441960">
                  <a:extLst>
                    <a:ext uri="{9D8B030D-6E8A-4147-A177-3AD203B41FA5}">
                      <a16:colId xmlns:a16="http://schemas.microsoft.com/office/drawing/2014/main" val="2090210598"/>
                    </a:ext>
                  </a:extLst>
                </a:gridCol>
                <a:gridCol w="441960">
                  <a:extLst>
                    <a:ext uri="{9D8B030D-6E8A-4147-A177-3AD203B41FA5}">
                      <a16:colId xmlns:a16="http://schemas.microsoft.com/office/drawing/2014/main" val="1208355089"/>
                    </a:ext>
                  </a:extLst>
                </a:gridCol>
                <a:gridCol w="441960">
                  <a:extLst>
                    <a:ext uri="{9D8B030D-6E8A-4147-A177-3AD203B41FA5}">
                      <a16:colId xmlns:a16="http://schemas.microsoft.com/office/drawing/2014/main" val="2526513364"/>
                    </a:ext>
                  </a:extLst>
                </a:gridCol>
                <a:gridCol w="441960">
                  <a:extLst>
                    <a:ext uri="{9D8B030D-6E8A-4147-A177-3AD203B41FA5}">
                      <a16:colId xmlns:a16="http://schemas.microsoft.com/office/drawing/2014/main" val="3111235749"/>
                    </a:ext>
                  </a:extLst>
                </a:gridCol>
                <a:gridCol w="441960">
                  <a:extLst>
                    <a:ext uri="{9D8B030D-6E8A-4147-A177-3AD203B41FA5}">
                      <a16:colId xmlns:a16="http://schemas.microsoft.com/office/drawing/2014/main" val="390486262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60016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9912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32619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159510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4050808"/>
                  </a:ext>
                </a:extLst>
              </a:tr>
            </a:tbl>
          </a:graphicData>
        </a:graphic>
      </p:graphicFrame>
      <p:graphicFrame>
        <p:nvGraphicFramePr>
          <p:cNvPr id="8" name="Table 7">
            <a:extLst>
              <a:ext uri="{FF2B5EF4-FFF2-40B4-BE49-F238E27FC236}">
                <a16:creationId xmlns:a16="http://schemas.microsoft.com/office/drawing/2014/main" id="{91CD6511-E5C9-ACD1-D015-A15BA6AF44B1}"/>
              </a:ext>
            </a:extLst>
          </p:cNvPr>
          <p:cNvGraphicFramePr>
            <a:graphicFrameLocks noGrp="1"/>
          </p:cNvGraphicFramePr>
          <p:nvPr>
            <p:extLst>
              <p:ext uri="{D42A27DB-BD31-4B8C-83A1-F6EECF244321}">
                <p14:modId xmlns:p14="http://schemas.microsoft.com/office/powerpoint/2010/main" val="227080474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972108077"/>
                    </a:ext>
                  </a:extLst>
                </a:gridCol>
                <a:gridCol w="441960">
                  <a:extLst>
                    <a:ext uri="{9D8B030D-6E8A-4147-A177-3AD203B41FA5}">
                      <a16:colId xmlns:a16="http://schemas.microsoft.com/office/drawing/2014/main" val="1800962218"/>
                    </a:ext>
                  </a:extLst>
                </a:gridCol>
                <a:gridCol w="441960">
                  <a:extLst>
                    <a:ext uri="{9D8B030D-6E8A-4147-A177-3AD203B41FA5}">
                      <a16:colId xmlns:a16="http://schemas.microsoft.com/office/drawing/2014/main" val="3306128640"/>
                    </a:ext>
                  </a:extLst>
                </a:gridCol>
                <a:gridCol w="441960">
                  <a:extLst>
                    <a:ext uri="{9D8B030D-6E8A-4147-A177-3AD203B41FA5}">
                      <a16:colId xmlns:a16="http://schemas.microsoft.com/office/drawing/2014/main" val="4272092269"/>
                    </a:ext>
                  </a:extLst>
                </a:gridCol>
                <a:gridCol w="441960">
                  <a:extLst>
                    <a:ext uri="{9D8B030D-6E8A-4147-A177-3AD203B41FA5}">
                      <a16:colId xmlns:a16="http://schemas.microsoft.com/office/drawing/2014/main" val="3930038788"/>
                    </a:ext>
                  </a:extLst>
                </a:gridCol>
                <a:gridCol w="441960">
                  <a:extLst>
                    <a:ext uri="{9D8B030D-6E8A-4147-A177-3AD203B41FA5}">
                      <a16:colId xmlns:a16="http://schemas.microsoft.com/office/drawing/2014/main" val="2090210598"/>
                    </a:ext>
                  </a:extLst>
                </a:gridCol>
                <a:gridCol w="441960">
                  <a:extLst>
                    <a:ext uri="{9D8B030D-6E8A-4147-A177-3AD203B41FA5}">
                      <a16:colId xmlns:a16="http://schemas.microsoft.com/office/drawing/2014/main" val="1208355089"/>
                    </a:ext>
                  </a:extLst>
                </a:gridCol>
                <a:gridCol w="441960">
                  <a:extLst>
                    <a:ext uri="{9D8B030D-6E8A-4147-A177-3AD203B41FA5}">
                      <a16:colId xmlns:a16="http://schemas.microsoft.com/office/drawing/2014/main" val="2526513364"/>
                    </a:ext>
                  </a:extLst>
                </a:gridCol>
                <a:gridCol w="441960">
                  <a:extLst>
                    <a:ext uri="{9D8B030D-6E8A-4147-A177-3AD203B41FA5}">
                      <a16:colId xmlns:a16="http://schemas.microsoft.com/office/drawing/2014/main" val="3111235749"/>
                    </a:ext>
                  </a:extLst>
                </a:gridCol>
                <a:gridCol w="441960">
                  <a:extLst>
                    <a:ext uri="{9D8B030D-6E8A-4147-A177-3AD203B41FA5}">
                      <a16:colId xmlns:a16="http://schemas.microsoft.com/office/drawing/2014/main" val="390486262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060016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99127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632619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159510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4050808"/>
                  </a:ext>
                </a:extLst>
              </a:tr>
            </a:tbl>
          </a:graphicData>
        </a:graphic>
      </p:graphicFrame>
    </p:spTree>
    <p:extLst>
      <p:ext uri="{BB962C8B-B14F-4D97-AF65-F5344CB8AC3E}">
        <p14:creationId xmlns:p14="http://schemas.microsoft.com/office/powerpoint/2010/main" val="8395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86A198-8533-A45D-9604-C8A97BB8E37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602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6A634-5A2C-C074-84DE-0D9F1FA3ED4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51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073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418536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“Eliminate that Pair </a:t>
            </a:r>
          </a:p>
          <a:p>
            <a:r>
              <a:rPr lang="en-US" sz="6000" b="1" dirty="0">
                <a:solidFill>
                  <a:srgbClr val="FFFF00"/>
                </a:solidFill>
              </a:rPr>
              <a:t>of Numbers”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94150-31D3-4124-2568-5183A92A6E7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F8814-0BCA-751C-E2FD-AE3FFC0F8ED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51, 57, 63,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multiples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pair of remaining numbers that have the same 2 digits as each other.  Eliminate that pair of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86A198-8533-A45D-9604-C8A97BB8E37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6A634-5A2C-C074-84DE-0D9F1FA3ED4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51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“Eliminate that Pair </a:t>
            </a:r>
          </a:p>
          <a:p>
            <a:r>
              <a:rPr lang="en-US" sz="6000" b="1" dirty="0">
                <a:solidFill>
                  <a:srgbClr val="FFFF00"/>
                </a:solidFill>
              </a:rPr>
              <a:t>of Numbers”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110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94150-31D3-4124-2568-5183A92A6E7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30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9859</TotalTime>
  <Words>2436</Words>
  <Application>Microsoft Office PowerPoint</Application>
  <PresentationFormat>On-screen Show (4:3)</PresentationFormat>
  <Paragraphs>655</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191</cp:revision>
  <dcterms:created xsi:type="dcterms:W3CDTF">2020-11-09T02:38:45Z</dcterms:created>
  <dcterms:modified xsi:type="dcterms:W3CDTF">2023-12-05T04:19:35Z</dcterms:modified>
</cp:coreProperties>
</file>