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79" r:id="rId2"/>
    <p:sldId id="257" r:id="rId3"/>
    <p:sldId id="258" r:id="rId4"/>
    <p:sldId id="259" r:id="rId5"/>
    <p:sldId id="260" r:id="rId6"/>
    <p:sldId id="261" r:id="rId7"/>
    <p:sldId id="1682" r:id="rId8"/>
    <p:sldId id="1665" r:id="rId9"/>
    <p:sldId id="1666" r:id="rId10"/>
    <p:sldId id="1667" r:id="rId11"/>
    <p:sldId id="1668" r:id="rId12"/>
    <p:sldId id="1669" r:id="rId13"/>
    <p:sldId id="1683" r:id="rId14"/>
    <p:sldId id="1671" r:id="rId15"/>
    <p:sldId id="1672" r:id="rId16"/>
    <p:sldId id="1677" r:id="rId17"/>
    <p:sldId id="1674" r:id="rId18"/>
    <p:sldId id="1675" r:id="rId19"/>
    <p:sldId id="168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249908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613441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42671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1592906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082F4-AF0A-C457-568B-338822B686BE}"/>
              </a:ext>
            </a:extLst>
          </p:cNvPr>
          <p:cNvPicPr>
            <a:picLocks noChangeAspect="1"/>
          </p:cNvPicPr>
          <p:nvPr/>
        </p:nvPicPr>
        <p:blipFill rotWithShape="1">
          <a:blip r:embed="rId2">
            <a:extLst>
              <a:ext uri="{28A0092B-C50C-407E-A947-70E740481C1C}">
                <a14:useLocalDpi xmlns:a14="http://schemas.microsoft.com/office/drawing/2010/main" val="0"/>
              </a:ext>
            </a:extLst>
          </a:blip>
          <a:srcRect t="862" r="50000"/>
          <a:stretch/>
        </p:blipFill>
        <p:spPr>
          <a:xfrm>
            <a:off x="472166" y="0"/>
            <a:ext cx="3638153"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21, 27, 33,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23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 S on the blue fish.  </a:t>
            </a:r>
          </a:p>
          <a:p>
            <a:pPr algn="ctr"/>
            <a:r>
              <a:rPr lang="en-US" b="1" dirty="0">
                <a:solidFill>
                  <a:schemeClr val="tx1"/>
                </a:solidFill>
              </a:rPr>
              <a:t>If you spell out the answer, </a:t>
            </a:r>
          </a:p>
          <a:p>
            <a:pPr algn="ctr"/>
            <a:r>
              <a:rPr lang="en-US" b="1" dirty="0">
                <a:solidFill>
                  <a:schemeClr val="tx1"/>
                </a:solidFill>
              </a:rPr>
              <a:t>it includes the letter 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04A406D8-BCD3-FF2C-38E4-22191183A4B0}"/>
              </a:ext>
            </a:extLst>
          </p:cNvPr>
          <p:cNvGraphicFramePr>
            <a:graphicFrameLocks noGrp="1"/>
          </p:cNvGraphicFramePr>
          <p:nvPr>
            <p:extLst>
              <p:ext uri="{D42A27DB-BD31-4B8C-83A1-F6EECF244321}">
                <p14:modId xmlns:p14="http://schemas.microsoft.com/office/powerpoint/2010/main" val="246039460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372385"/>
                  </a:ext>
                </a:extLst>
              </a:tr>
            </a:tbl>
          </a:graphicData>
        </a:graphic>
      </p:graphicFrame>
    </p:spTree>
    <p:extLst>
      <p:ext uri="{BB962C8B-B14F-4D97-AF65-F5344CB8AC3E}">
        <p14:creationId xmlns:p14="http://schemas.microsoft.com/office/powerpoint/2010/main" val="9005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0EDC0-CFCD-4D68-8DFF-C7DC421414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759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9DB27-3E7A-0A94-7A74-01B07B8CC7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341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191883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a Letter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573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4B7BE-3A85-EE9D-6363-F2EE8402C5B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2627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082F4-AF0A-C457-568B-338822B686BE}"/>
              </a:ext>
            </a:extLst>
          </p:cNvPr>
          <p:cNvPicPr>
            <a:picLocks noChangeAspect="1"/>
          </p:cNvPicPr>
          <p:nvPr/>
        </p:nvPicPr>
        <p:blipFill rotWithShape="1">
          <a:blip r:embed="rId2">
            <a:extLst>
              <a:ext uri="{28A0092B-C50C-407E-A947-70E740481C1C}">
                <a14:useLocalDpi xmlns:a14="http://schemas.microsoft.com/office/drawing/2010/main" val="0"/>
              </a:ext>
            </a:extLst>
          </a:blip>
          <a:srcRect t="862" r="50000"/>
          <a:stretch/>
        </p:blipFill>
        <p:spPr>
          <a:xfrm>
            <a:off x="472166" y="0"/>
            <a:ext cx="3638153" cy="5410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21, 27, 33,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23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 S on the blue fish.  </a:t>
            </a:r>
          </a:p>
          <a:p>
            <a:pPr algn="ctr"/>
            <a:r>
              <a:rPr lang="en-US" b="1" dirty="0">
                <a:solidFill>
                  <a:schemeClr val="tx1"/>
                </a:solidFill>
              </a:rPr>
              <a:t>If you spell out the answer, </a:t>
            </a:r>
          </a:p>
          <a:p>
            <a:pPr algn="ctr"/>
            <a:r>
              <a:rPr lang="en-US" b="1" dirty="0">
                <a:solidFill>
                  <a:schemeClr val="tx1"/>
                </a:solidFill>
              </a:rPr>
              <a:t>it includes the letter 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graphicFrame>
        <p:nvGraphicFramePr>
          <p:cNvPr id="2" name="Table 1">
            <a:extLst>
              <a:ext uri="{FF2B5EF4-FFF2-40B4-BE49-F238E27FC236}">
                <a16:creationId xmlns:a16="http://schemas.microsoft.com/office/drawing/2014/main" id="{04A406D8-BCD3-FF2C-38E4-22191183A4B0}"/>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5372385"/>
                  </a:ext>
                </a:extLst>
              </a:tr>
            </a:tbl>
          </a:graphicData>
        </a:graphic>
      </p:graphicFrame>
      <p:graphicFrame>
        <p:nvGraphicFramePr>
          <p:cNvPr id="5" name="Table 4">
            <a:extLst>
              <a:ext uri="{FF2B5EF4-FFF2-40B4-BE49-F238E27FC236}">
                <a16:creationId xmlns:a16="http://schemas.microsoft.com/office/drawing/2014/main" id="{94C7143D-BC3A-272C-CA09-05CCA041B329}"/>
              </a:ext>
            </a:extLst>
          </p:cNvPr>
          <p:cNvGraphicFramePr>
            <a:graphicFrameLocks noGrp="1"/>
          </p:cNvGraphicFramePr>
          <p:nvPr>
            <p:extLst>
              <p:ext uri="{D42A27DB-BD31-4B8C-83A1-F6EECF244321}">
                <p14:modId xmlns:p14="http://schemas.microsoft.com/office/powerpoint/2010/main" val="254357492"/>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95372385"/>
                  </a:ext>
                </a:extLst>
              </a:tr>
            </a:tbl>
          </a:graphicData>
        </a:graphic>
      </p:graphicFrame>
      <p:graphicFrame>
        <p:nvGraphicFramePr>
          <p:cNvPr id="6" name="Table 5">
            <a:extLst>
              <a:ext uri="{FF2B5EF4-FFF2-40B4-BE49-F238E27FC236}">
                <a16:creationId xmlns:a16="http://schemas.microsoft.com/office/drawing/2014/main" id="{D48F8A9A-4068-7CF2-CF77-815DAC1E37E8}"/>
              </a:ext>
            </a:extLst>
          </p:cNvPr>
          <p:cNvGraphicFramePr>
            <a:graphicFrameLocks noGrp="1"/>
          </p:cNvGraphicFramePr>
          <p:nvPr>
            <p:extLst>
              <p:ext uri="{D42A27DB-BD31-4B8C-83A1-F6EECF244321}">
                <p14:modId xmlns:p14="http://schemas.microsoft.com/office/powerpoint/2010/main" val="368853568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95372385"/>
                  </a:ext>
                </a:extLst>
              </a:tr>
            </a:tbl>
          </a:graphicData>
        </a:graphic>
      </p:graphicFrame>
      <p:graphicFrame>
        <p:nvGraphicFramePr>
          <p:cNvPr id="7" name="Table 6">
            <a:extLst>
              <a:ext uri="{FF2B5EF4-FFF2-40B4-BE49-F238E27FC236}">
                <a16:creationId xmlns:a16="http://schemas.microsoft.com/office/drawing/2014/main" id="{0D1FD8C4-E368-F28E-5854-024F2C27BE72}"/>
              </a:ext>
            </a:extLst>
          </p:cNvPr>
          <p:cNvGraphicFramePr>
            <a:graphicFrameLocks noGrp="1"/>
          </p:cNvGraphicFramePr>
          <p:nvPr>
            <p:extLst>
              <p:ext uri="{D42A27DB-BD31-4B8C-83A1-F6EECF244321}">
                <p14:modId xmlns:p14="http://schemas.microsoft.com/office/powerpoint/2010/main" val="320615754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95372385"/>
                  </a:ext>
                </a:extLst>
              </a:tr>
            </a:tbl>
          </a:graphicData>
        </a:graphic>
      </p:graphicFrame>
      <p:graphicFrame>
        <p:nvGraphicFramePr>
          <p:cNvPr id="8" name="Table 7">
            <a:extLst>
              <a:ext uri="{FF2B5EF4-FFF2-40B4-BE49-F238E27FC236}">
                <a16:creationId xmlns:a16="http://schemas.microsoft.com/office/drawing/2014/main" id="{856B1388-BFBC-41A6-04D1-C539A1B16CB1}"/>
              </a:ext>
            </a:extLst>
          </p:cNvPr>
          <p:cNvGraphicFramePr>
            <a:graphicFrameLocks noGrp="1"/>
          </p:cNvGraphicFramePr>
          <p:nvPr>
            <p:extLst>
              <p:ext uri="{D42A27DB-BD31-4B8C-83A1-F6EECF244321}">
                <p14:modId xmlns:p14="http://schemas.microsoft.com/office/powerpoint/2010/main" val="286567914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95372385"/>
                  </a:ext>
                </a:extLst>
              </a:tr>
            </a:tbl>
          </a:graphicData>
        </a:graphic>
      </p:graphicFrame>
      <p:graphicFrame>
        <p:nvGraphicFramePr>
          <p:cNvPr id="9" name="Table 8">
            <a:extLst>
              <a:ext uri="{FF2B5EF4-FFF2-40B4-BE49-F238E27FC236}">
                <a16:creationId xmlns:a16="http://schemas.microsoft.com/office/drawing/2014/main" id="{D2222012-E8C9-0047-EF11-522119886418}"/>
              </a:ext>
            </a:extLst>
          </p:cNvPr>
          <p:cNvGraphicFramePr>
            <a:graphicFrameLocks noGrp="1"/>
          </p:cNvGraphicFramePr>
          <p:nvPr>
            <p:extLst>
              <p:ext uri="{D42A27DB-BD31-4B8C-83A1-F6EECF244321}">
                <p14:modId xmlns:p14="http://schemas.microsoft.com/office/powerpoint/2010/main" val="266960354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225655780"/>
                    </a:ext>
                  </a:extLst>
                </a:gridCol>
                <a:gridCol w="441960">
                  <a:extLst>
                    <a:ext uri="{9D8B030D-6E8A-4147-A177-3AD203B41FA5}">
                      <a16:colId xmlns:a16="http://schemas.microsoft.com/office/drawing/2014/main" val="83843646"/>
                    </a:ext>
                  </a:extLst>
                </a:gridCol>
                <a:gridCol w="441960">
                  <a:extLst>
                    <a:ext uri="{9D8B030D-6E8A-4147-A177-3AD203B41FA5}">
                      <a16:colId xmlns:a16="http://schemas.microsoft.com/office/drawing/2014/main" val="1115256593"/>
                    </a:ext>
                  </a:extLst>
                </a:gridCol>
                <a:gridCol w="441960">
                  <a:extLst>
                    <a:ext uri="{9D8B030D-6E8A-4147-A177-3AD203B41FA5}">
                      <a16:colId xmlns:a16="http://schemas.microsoft.com/office/drawing/2014/main" val="2704308075"/>
                    </a:ext>
                  </a:extLst>
                </a:gridCol>
                <a:gridCol w="441960">
                  <a:extLst>
                    <a:ext uri="{9D8B030D-6E8A-4147-A177-3AD203B41FA5}">
                      <a16:colId xmlns:a16="http://schemas.microsoft.com/office/drawing/2014/main" val="3588795126"/>
                    </a:ext>
                  </a:extLst>
                </a:gridCol>
                <a:gridCol w="441960">
                  <a:extLst>
                    <a:ext uri="{9D8B030D-6E8A-4147-A177-3AD203B41FA5}">
                      <a16:colId xmlns:a16="http://schemas.microsoft.com/office/drawing/2014/main" val="2774264995"/>
                    </a:ext>
                  </a:extLst>
                </a:gridCol>
                <a:gridCol w="441960">
                  <a:extLst>
                    <a:ext uri="{9D8B030D-6E8A-4147-A177-3AD203B41FA5}">
                      <a16:colId xmlns:a16="http://schemas.microsoft.com/office/drawing/2014/main" val="737913009"/>
                    </a:ext>
                  </a:extLst>
                </a:gridCol>
                <a:gridCol w="441960">
                  <a:extLst>
                    <a:ext uri="{9D8B030D-6E8A-4147-A177-3AD203B41FA5}">
                      <a16:colId xmlns:a16="http://schemas.microsoft.com/office/drawing/2014/main" val="2482599635"/>
                    </a:ext>
                  </a:extLst>
                </a:gridCol>
                <a:gridCol w="441960">
                  <a:extLst>
                    <a:ext uri="{9D8B030D-6E8A-4147-A177-3AD203B41FA5}">
                      <a16:colId xmlns:a16="http://schemas.microsoft.com/office/drawing/2014/main" val="2200205050"/>
                    </a:ext>
                  </a:extLst>
                </a:gridCol>
                <a:gridCol w="441960">
                  <a:extLst>
                    <a:ext uri="{9D8B030D-6E8A-4147-A177-3AD203B41FA5}">
                      <a16:colId xmlns:a16="http://schemas.microsoft.com/office/drawing/2014/main" val="287389334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342516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0175303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9119767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3125510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613734970"/>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758060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95372385"/>
                  </a:ext>
                </a:extLst>
              </a:tr>
            </a:tbl>
          </a:graphicData>
        </a:graphic>
      </p:graphicFrame>
    </p:spTree>
    <p:extLst>
      <p:ext uri="{BB962C8B-B14F-4D97-AF65-F5344CB8AC3E}">
        <p14:creationId xmlns:p14="http://schemas.microsoft.com/office/powerpoint/2010/main" val="3011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0EDC0-CFCD-4D68-8DFF-C7DC421414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85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9DB27-3E7A-0A94-7A74-01B07B8CC7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160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0643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a Letter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4B7BE-3A85-EE9D-6363-F2EE8402C5B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B082F4-AF0A-C457-568B-338822B686B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part of this pattern:  </a:t>
            </a:r>
          </a:p>
          <a:p>
            <a:pPr algn="ctr"/>
            <a:r>
              <a:rPr lang="en-US" b="1" dirty="0">
                <a:solidFill>
                  <a:schemeClr val="tx1"/>
                </a:solidFill>
              </a:rPr>
              <a:t>21, 27, 33, 39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Triple 23 and eliminate that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an S on the blue fish.  </a:t>
            </a:r>
          </a:p>
          <a:p>
            <a:pPr algn="ctr"/>
            <a:r>
              <a:rPr lang="en-US" b="1" dirty="0">
                <a:solidFill>
                  <a:schemeClr val="tx1"/>
                </a:solidFill>
              </a:rPr>
              <a:t>If you spell out the answer, </a:t>
            </a:r>
          </a:p>
          <a:p>
            <a:pPr algn="ctr"/>
            <a:r>
              <a:rPr lang="en-US" b="1" dirty="0">
                <a:solidFill>
                  <a:schemeClr val="tx1"/>
                </a:solidFill>
              </a:rPr>
              <a:t>it includes the letter 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3" name="Rectangle 2">
            <a:extLst>
              <a:ext uri="{FF2B5EF4-FFF2-40B4-BE49-F238E27FC236}">
                <a16:creationId xmlns:a16="http://schemas.microsoft.com/office/drawing/2014/main" id="{E82A7916-BED9-C508-AAE8-67B1DA171130}"/>
              </a:ext>
            </a:extLst>
          </p:cNvPr>
          <p:cNvSpPr/>
          <p:nvPr/>
        </p:nvSpPr>
        <p:spPr>
          <a:xfrm>
            <a:off x="2209800" y="152399"/>
            <a:ext cx="2667000" cy="762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How many fish are there?  That includes the ones in the vase AND the one outside the vase.</a:t>
            </a: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90EDC0-CFCD-4D68-8DFF-C7DC421414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C9DB27-3E7A-0A94-7A74-01B07B8CC7A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63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268679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“Fishing for a Letter ”</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210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94B7BE-3A85-EE9D-6363-F2EE8402C5B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  That includes the ones in the vase AND the one outside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69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9936</TotalTime>
  <Words>2681</Words>
  <Application>Microsoft Office PowerPoint</Application>
  <PresentationFormat>On-screen Show (4:3)</PresentationFormat>
  <Paragraphs>801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202</cp:revision>
  <dcterms:created xsi:type="dcterms:W3CDTF">2020-11-09T02:38:45Z</dcterms:created>
  <dcterms:modified xsi:type="dcterms:W3CDTF">2023-11-28T01:33:07Z</dcterms:modified>
</cp:coreProperties>
</file>