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1" r:id="rId8"/>
    <p:sldId id="1663" r:id="rId9"/>
    <p:sldId id="1664" r:id="rId10"/>
    <p:sldId id="1665" r:id="rId11"/>
    <p:sldId id="1666" r:id="rId12"/>
    <p:sldId id="1667" r:id="rId13"/>
    <p:sldId id="1682" r:id="rId14"/>
    <p:sldId id="1669" r:id="rId15"/>
    <p:sldId id="1670" r:id="rId16"/>
    <p:sldId id="1675" r:id="rId17"/>
    <p:sldId id="1672" r:id="rId18"/>
    <p:sldId id="1673"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3152" autoAdjust="0"/>
  </p:normalViewPr>
  <p:slideViewPr>
    <p:cSldViewPr showGuides="1">
      <p:cViewPr>
        <p:scale>
          <a:sx n="110" d="100"/>
          <a:sy n="110" d="100"/>
        </p:scale>
        <p:origin x="1086" y="18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61866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2622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that is greater than 30 and less than 91.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Eliminate the multiples of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2 or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There are two different digits </a:t>
            </a:r>
          </a:p>
          <a:p>
            <a:pPr algn="ctr"/>
            <a:r>
              <a:rPr lang="en-US" sz="2000" b="1" dirty="0">
                <a:solidFill>
                  <a:schemeClr val="tx1"/>
                </a:solidFill>
              </a:rPr>
              <a:t>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2" name="Picture 1">
            <a:extLst>
              <a:ext uri="{FF2B5EF4-FFF2-40B4-BE49-F238E27FC236}">
                <a16:creationId xmlns:a16="http://schemas.microsoft.com/office/drawing/2014/main" id="{AA96ADC4-FB9F-3265-014A-9B7AC729F1A1}"/>
              </a:ext>
            </a:extLst>
          </p:cNvPr>
          <p:cNvPicPr>
            <a:picLocks noChangeAspect="1"/>
          </p:cNvPicPr>
          <p:nvPr/>
        </p:nvPicPr>
        <p:blipFill rotWithShape="1">
          <a:blip r:embed="rId3">
            <a:extLst>
              <a:ext uri="{28A0092B-C50C-407E-A947-70E740481C1C}">
                <a14:useLocalDpi xmlns:a14="http://schemas.microsoft.com/office/drawing/2010/main" val="0"/>
              </a:ext>
            </a:extLst>
          </a:blip>
          <a:srcRect t="8753" r="50000"/>
          <a:stretch/>
        </p:blipFill>
        <p:spPr>
          <a:xfrm>
            <a:off x="381000" y="2177"/>
            <a:ext cx="4062549" cy="5560423"/>
          </a:xfrm>
          <a:prstGeom prst="rect">
            <a:avLst/>
          </a:prstGeom>
        </p:spPr>
      </p:pic>
      <p:graphicFrame>
        <p:nvGraphicFramePr>
          <p:cNvPr id="4" name="Table 3">
            <a:extLst>
              <a:ext uri="{FF2B5EF4-FFF2-40B4-BE49-F238E27FC236}">
                <a16:creationId xmlns:a16="http://schemas.microsoft.com/office/drawing/2014/main" id="{060F58A6-CD11-3E2D-59D0-0D42BCFAA896}"/>
              </a:ext>
            </a:extLst>
          </p:cNvPr>
          <p:cNvGraphicFramePr>
            <a:graphicFrameLocks noGrp="1"/>
          </p:cNvGraphicFramePr>
          <p:nvPr>
            <p:extLst>
              <p:ext uri="{D42A27DB-BD31-4B8C-83A1-F6EECF244321}">
                <p14:modId xmlns:p14="http://schemas.microsoft.com/office/powerpoint/2010/main" val="3252659529"/>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8926944"/>
                    </a:ext>
                  </a:extLst>
                </a:gridCol>
                <a:gridCol w="441960">
                  <a:extLst>
                    <a:ext uri="{9D8B030D-6E8A-4147-A177-3AD203B41FA5}">
                      <a16:colId xmlns:a16="http://schemas.microsoft.com/office/drawing/2014/main" val="298983186"/>
                    </a:ext>
                  </a:extLst>
                </a:gridCol>
                <a:gridCol w="441960">
                  <a:extLst>
                    <a:ext uri="{9D8B030D-6E8A-4147-A177-3AD203B41FA5}">
                      <a16:colId xmlns:a16="http://schemas.microsoft.com/office/drawing/2014/main" val="515011311"/>
                    </a:ext>
                  </a:extLst>
                </a:gridCol>
                <a:gridCol w="441960">
                  <a:extLst>
                    <a:ext uri="{9D8B030D-6E8A-4147-A177-3AD203B41FA5}">
                      <a16:colId xmlns:a16="http://schemas.microsoft.com/office/drawing/2014/main" val="2428208845"/>
                    </a:ext>
                  </a:extLst>
                </a:gridCol>
                <a:gridCol w="441960">
                  <a:extLst>
                    <a:ext uri="{9D8B030D-6E8A-4147-A177-3AD203B41FA5}">
                      <a16:colId xmlns:a16="http://schemas.microsoft.com/office/drawing/2014/main" val="908193340"/>
                    </a:ext>
                  </a:extLst>
                </a:gridCol>
                <a:gridCol w="441960">
                  <a:extLst>
                    <a:ext uri="{9D8B030D-6E8A-4147-A177-3AD203B41FA5}">
                      <a16:colId xmlns:a16="http://schemas.microsoft.com/office/drawing/2014/main" val="188769334"/>
                    </a:ext>
                  </a:extLst>
                </a:gridCol>
                <a:gridCol w="441960">
                  <a:extLst>
                    <a:ext uri="{9D8B030D-6E8A-4147-A177-3AD203B41FA5}">
                      <a16:colId xmlns:a16="http://schemas.microsoft.com/office/drawing/2014/main" val="2404862600"/>
                    </a:ext>
                  </a:extLst>
                </a:gridCol>
                <a:gridCol w="441960">
                  <a:extLst>
                    <a:ext uri="{9D8B030D-6E8A-4147-A177-3AD203B41FA5}">
                      <a16:colId xmlns:a16="http://schemas.microsoft.com/office/drawing/2014/main" val="2568652888"/>
                    </a:ext>
                  </a:extLst>
                </a:gridCol>
                <a:gridCol w="441960">
                  <a:extLst>
                    <a:ext uri="{9D8B030D-6E8A-4147-A177-3AD203B41FA5}">
                      <a16:colId xmlns:a16="http://schemas.microsoft.com/office/drawing/2014/main" val="4154730336"/>
                    </a:ext>
                  </a:extLst>
                </a:gridCol>
                <a:gridCol w="441960">
                  <a:extLst>
                    <a:ext uri="{9D8B030D-6E8A-4147-A177-3AD203B41FA5}">
                      <a16:colId xmlns:a16="http://schemas.microsoft.com/office/drawing/2014/main" val="335648508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0480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7228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2878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751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14783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3537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506798"/>
                  </a:ext>
                </a:extLst>
              </a:tr>
            </a:tbl>
          </a:graphicData>
        </a:graphic>
      </p:graphicFrame>
    </p:spTree>
    <p:extLst>
      <p:ext uri="{BB962C8B-B14F-4D97-AF65-F5344CB8AC3E}">
        <p14:creationId xmlns:p14="http://schemas.microsoft.com/office/powerpoint/2010/main" val="31085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BA530-BE15-CE3A-632F-8360CD9E1D9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9789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A66E4-1026-9C21-9955-2CE9827A45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84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783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85826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Wide Vase </a:t>
            </a:r>
          </a:p>
          <a:p>
            <a:r>
              <a:rPr lang="en-US" sz="6000" b="1" dirty="0">
                <a:solidFill>
                  <a:srgbClr val="FFFF00"/>
                </a:solidFill>
              </a:rPr>
              <a:t>of Whistles”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3781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9B985D-FF03-E7D1-D1B6-C37E969132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2691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that is greater than 30 and less than 91.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Eliminate the multiples of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2 or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There are two different digits </a:t>
            </a:r>
          </a:p>
          <a:p>
            <a:pPr algn="ctr"/>
            <a:r>
              <a:rPr lang="en-US" sz="2000" b="1" dirty="0">
                <a:solidFill>
                  <a:schemeClr val="tx1"/>
                </a:solidFill>
              </a:rPr>
              <a:t>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2" name="Picture 1">
            <a:extLst>
              <a:ext uri="{FF2B5EF4-FFF2-40B4-BE49-F238E27FC236}">
                <a16:creationId xmlns:a16="http://schemas.microsoft.com/office/drawing/2014/main" id="{AA96ADC4-FB9F-3265-014A-9B7AC729F1A1}"/>
              </a:ext>
            </a:extLst>
          </p:cNvPr>
          <p:cNvPicPr>
            <a:picLocks noChangeAspect="1"/>
          </p:cNvPicPr>
          <p:nvPr/>
        </p:nvPicPr>
        <p:blipFill rotWithShape="1">
          <a:blip r:embed="rId3">
            <a:extLst>
              <a:ext uri="{28A0092B-C50C-407E-A947-70E740481C1C}">
                <a14:useLocalDpi xmlns:a14="http://schemas.microsoft.com/office/drawing/2010/main" val="0"/>
              </a:ext>
            </a:extLst>
          </a:blip>
          <a:srcRect t="8753" r="50000"/>
          <a:stretch/>
        </p:blipFill>
        <p:spPr>
          <a:xfrm>
            <a:off x="381000" y="2177"/>
            <a:ext cx="4062549" cy="5560423"/>
          </a:xfrm>
          <a:prstGeom prst="rect">
            <a:avLst/>
          </a:prstGeom>
        </p:spPr>
      </p:pic>
      <p:graphicFrame>
        <p:nvGraphicFramePr>
          <p:cNvPr id="4" name="Table 3">
            <a:extLst>
              <a:ext uri="{FF2B5EF4-FFF2-40B4-BE49-F238E27FC236}">
                <a16:creationId xmlns:a16="http://schemas.microsoft.com/office/drawing/2014/main" id="{060F58A6-CD11-3E2D-59D0-0D42BCFAA896}"/>
              </a:ext>
            </a:extLst>
          </p:cNvPr>
          <p:cNvGraphicFramePr>
            <a:graphicFrameLocks noGrp="1"/>
          </p:cNvGraphicFramePr>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8926944"/>
                    </a:ext>
                  </a:extLst>
                </a:gridCol>
                <a:gridCol w="441960">
                  <a:extLst>
                    <a:ext uri="{9D8B030D-6E8A-4147-A177-3AD203B41FA5}">
                      <a16:colId xmlns:a16="http://schemas.microsoft.com/office/drawing/2014/main" val="298983186"/>
                    </a:ext>
                  </a:extLst>
                </a:gridCol>
                <a:gridCol w="441960">
                  <a:extLst>
                    <a:ext uri="{9D8B030D-6E8A-4147-A177-3AD203B41FA5}">
                      <a16:colId xmlns:a16="http://schemas.microsoft.com/office/drawing/2014/main" val="515011311"/>
                    </a:ext>
                  </a:extLst>
                </a:gridCol>
                <a:gridCol w="441960">
                  <a:extLst>
                    <a:ext uri="{9D8B030D-6E8A-4147-A177-3AD203B41FA5}">
                      <a16:colId xmlns:a16="http://schemas.microsoft.com/office/drawing/2014/main" val="2428208845"/>
                    </a:ext>
                  </a:extLst>
                </a:gridCol>
                <a:gridCol w="441960">
                  <a:extLst>
                    <a:ext uri="{9D8B030D-6E8A-4147-A177-3AD203B41FA5}">
                      <a16:colId xmlns:a16="http://schemas.microsoft.com/office/drawing/2014/main" val="908193340"/>
                    </a:ext>
                  </a:extLst>
                </a:gridCol>
                <a:gridCol w="441960">
                  <a:extLst>
                    <a:ext uri="{9D8B030D-6E8A-4147-A177-3AD203B41FA5}">
                      <a16:colId xmlns:a16="http://schemas.microsoft.com/office/drawing/2014/main" val="188769334"/>
                    </a:ext>
                  </a:extLst>
                </a:gridCol>
                <a:gridCol w="441960">
                  <a:extLst>
                    <a:ext uri="{9D8B030D-6E8A-4147-A177-3AD203B41FA5}">
                      <a16:colId xmlns:a16="http://schemas.microsoft.com/office/drawing/2014/main" val="2404862600"/>
                    </a:ext>
                  </a:extLst>
                </a:gridCol>
                <a:gridCol w="441960">
                  <a:extLst>
                    <a:ext uri="{9D8B030D-6E8A-4147-A177-3AD203B41FA5}">
                      <a16:colId xmlns:a16="http://schemas.microsoft.com/office/drawing/2014/main" val="2568652888"/>
                    </a:ext>
                  </a:extLst>
                </a:gridCol>
                <a:gridCol w="441960">
                  <a:extLst>
                    <a:ext uri="{9D8B030D-6E8A-4147-A177-3AD203B41FA5}">
                      <a16:colId xmlns:a16="http://schemas.microsoft.com/office/drawing/2014/main" val="4154730336"/>
                    </a:ext>
                  </a:extLst>
                </a:gridCol>
                <a:gridCol w="441960">
                  <a:extLst>
                    <a:ext uri="{9D8B030D-6E8A-4147-A177-3AD203B41FA5}">
                      <a16:colId xmlns:a16="http://schemas.microsoft.com/office/drawing/2014/main" val="335648508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0480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7228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2878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751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14783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3537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506798"/>
                  </a:ext>
                </a:extLst>
              </a:tr>
            </a:tbl>
          </a:graphicData>
        </a:graphic>
      </p:graphicFrame>
      <p:graphicFrame>
        <p:nvGraphicFramePr>
          <p:cNvPr id="3" name="Table 2">
            <a:extLst>
              <a:ext uri="{FF2B5EF4-FFF2-40B4-BE49-F238E27FC236}">
                <a16:creationId xmlns:a16="http://schemas.microsoft.com/office/drawing/2014/main" id="{3878E937-4837-E120-80AB-31F2F8B17E68}"/>
              </a:ext>
            </a:extLst>
          </p:cNvPr>
          <p:cNvGraphicFramePr>
            <a:graphicFrameLocks noGrp="1"/>
          </p:cNvGraphicFramePr>
          <p:nvPr>
            <p:extLst>
              <p:ext uri="{D42A27DB-BD31-4B8C-83A1-F6EECF244321}">
                <p14:modId xmlns:p14="http://schemas.microsoft.com/office/powerpoint/2010/main" val="16189314"/>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8926944"/>
                    </a:ext>
                  </a:extLst>
                </a:gridCol>
                <a:gridCol w="441960">
                  <a:extLst>
                    <a:ext uri="{9D8B030D-6E8A-4147-A177-3AD203B41FA5}">
                      <a16:colId xmlns:a16="http://schemas.microsoft.com/office/drawing/2014/main" val="298983186"/>
                    </a:ext>
                  </a:extLst>
                </a:gridCol>
                <a:gridCol w="441960">
                  <a:extLst>
                    <a:ext uri="{9D8B030D-6E8A-4147-A177-3AD203B41FA5}">
                      <a16:colId xmlns:a16="http://schemas.microsoft.com/office/drawing/2014/main" val="515011311"/>
                    </a:ext>
                  </a:extLst>
                </a:gridCol>
                <a:gridCol w="441960">
                  <a:extLst>
                    <a:ext uri="{9D8B030D-6E8A-4147-A177-3AD203B41FA5}">
                      <a16:colId xmlns:a16="http://schemas.microsoft.com/office/drawing/2014/main" val="2428208845"/>
                    </a:ext>
                  </a:extLst>
                </a:gridCol>
                <a:gridCol w="441960">
                  <a:extLst>
                    <a:ext uri="{9D8B030D-6E8A-4147-A177-3AD203B41FA5}">
                      <a16:colId xmlns:a16="http://schemas.microsoft.com/office/drawing/2014/main" val="908193340"/>
                    </a:ext>
                  </a:extLst>
                </a:gridCol>
                <a:gridCol w="441960">
                  <a:extLst>
                    <a:ext uri="{9D8B030D-6E8A-4147-A177-3AD203B41FA5}">
                      <a16:colId xmlns:a16="http://schemas.microsoft.com/office/drawing/2014/main" val="188769334"/>
                    </a:ext>
                  </a:extLst>
                </a:gridCol>
                <a:gridCol w="441960">
                  <a:extLst>
                    <a:ext uri="{9D8B030D-6E8A-4147-A177-3AD203B41FA5}">
                      <a16:colId xmlns:a16="http://schemas.microsoft.com/office/drawing/2014/main" val="2404862600"/>
                    </a:ext>
                  </a:extLst>
                </a:gridCol>
                <a:gridCol w="441960">
                  <a:extLst>
                    <a:ext uri="{9D8B030D-6E8A-4147-A177-3AD203B41FA5}">
                      <a16:colId xmlns:a16="http://schemas.microsoft.com/office/drawing/2014/main" val="2568652888"/>
                    </a:ext>
                  </a:extLst>
                </a:gridCol>
                <a:gridCol w="441960">
                  <a:extLst>
                    <a:ext uri="{9D8B030D-6E8A-4147-A177-3AD203B41FA5}">
                      <a16:colId xmlns:a16="http://schemas.microsoft.com/office/drawing/2014/main" val="4154730336"/>
                    </a:ext>
                  </a:extLst>
                </a:gridCol>
                <a:gridCol w="441960">
                  <a:extLst>
                    <a:ext uri="{9D8B030D-6E8A-4147-A177-3AD203B41FA5}">
                      <a16:colId xmlns:a16="http://schemas.microsoft.com/office/drawing/2014/main" val="335648508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10480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037228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72878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751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4014783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63537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506798"/>
                  </a:ext>
                </a:extLst>
              </a:tr>
            </a:tbl>
          </a:graphicData>
        </a:graphic>
      </p:graphicFrame>
      <p:graphicFrame>
        <p:nvGraphicFramePr>
          <p:cNvPr id="8" name="Table 7">
            <a:extLst>
              <a:ext uri="{FF2B5EF4-FFF2-40B4-BE49-F238E27FC236}">
                <a16:creationId xmlns:a16="http://schemas.microsoft.com/office/drawing/2014/main" id="{FB65C38B-6BDC-40AB-3762-87AE89BDE4CC}"/>
              </a:ext>
            </a:extLst>
          </p:cNvPr>
          <p:cNvGraphicFramePr>
            <a:graphicFrameLocks noGrp="1"/>
          </p:cNvGraphicFramePr>
          <p:nvPr>
            <p:extLst>
              <p:ext uri="{D42A27DB-BD31-4B8C-83A1-F6EECF244321}">
                <p14:modId xmlns:p14="http://schemas.microsoft.com/office/powerpoint/2010/main" val="758178877"/>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8926944"/>
                    </a:ext>
                  </a:extLst>
                </a:gridCol>
                <a:gridCol w="441960">
                  <a:extLst>
                    <a:ext uri="{9D8B030D-6E8A-4147-A177-3AD203B41FA5}">
                      <a16:colId xmlns:a16="http://schemas.microsoft.com/office/drawing/2014/main" val="298983186"/>
                    </a:ext>
                  </a:extLst>
                </a:gridCol>
                <a:gridCol w="441960">
                  <a:extLst>
                    <a:ext uri="{9D8B030D-6E8A-4147-A177-3AD203B41FA5}">
                      <a16:colId xmlns:a16="http://schemas.microsoft.com/office/drawing/2014/main" val="515011311"/>
                    </a:ext>
                  </a:extLst>
                </a:gridCol>
                <a:gridCol w="441960">
                  <a:extLst>
                    <a:ext uri="{9D8B030D-6E8A-4147-A177-3AD203B41FA5}">
                      <a16:colId xmlns:a16="http://schemas.microsoft.com/office/drawing/2014/main" val="2428208845"/>
                    </a:ext>
                  </a:extLst>
                </a:gridCol>
                <a:gridCol w="441960">
                  <a:extLst>
                    <a:ext uri="{9D8B030D-6E8A-4147-A177-3AD203B41FA5}">
                      <a16:colId xmlns:a16="http://schemas.microsoft.com/office/drawing/2014/main" val="908193340"/>
                    </a:ext>
                  </a:extLst>
                </a:gridCol>
                <a:gridCol w="441960">
                  <a:extLst>
                    <a:ext uri="{9D8B030D-6E8A-4147-A177-3AD203B41FA5}">
                      <a16:colId xmlns:a16="http://schemas.microsoft.com/office/drawing/2014/main" val="188769334"/>
                    </a:ext>
                  </a:extLst>
                </a:gridCol>
                <a:gridCol w="441960">
                  <a:extLst>
                    <a:ext uri="{9D8B030D-6E8A-4147-A177-3AD203B41FA5}">
                      <a16:colId xmlns:a16="http://schemas.microsoft.com/office/drawing/2014/main" val="2404862600"/>
                    </a:ext>
                  </a:extLst>
                </a:gridCol>
                <a:gridCol w="441960">
                  <a:extLst>
                    <a:ext uri="{9D8B030D-6E8A-4147-A177-3AD203B41FA5}">
                      <a16:colId xmlns:a16="http://schemas.microsoft.com/office/drawing/2014/main" val="2568652888"/>
                    </a:ext>
                  </a:extLst>
                </a:gridCol>
                <a:gridCol w="441960">
                  <a:extLst>
                    <a:ext uri="{9D8B030D-6E8A-4147-A177-3AD203B41FA5}">
                      <a16:colId xmlns:a16="http://schemas.microsoft.com/office/drawing/2014/main" val="4154730336"/>
                    </a:ext>
                  </a:extLst>
                </a:gridCol>
                <a:gridCol w="441960">
                  <a:extLst>
                    <a:ext uri="{9D8B030D-6E8A-4147-A177-3AD203B41FA5}">
                      <a16:colId xmlns:a16="http://schemas.microsoft.com/office/drawing/2014/main" val="335648508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10480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037228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72878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751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4014783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63537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506798"/>
                  </a:ext>
                </a:extLst>
              </a:tr>
            </a:tbl>
          </a:graphicData>
        </a:graphic>
      </p:graphicFrame>
      <p:graphicFrame>
        <p:nvGraphicFramePr>
          <p:cNvPr id="9" name="Table 8">
            <a:extLst>
              <a:ext uri="{FF2B5EF4-FFF2-40B4-BE49-F238E27FC236}">
                <a16:creationId xmlns:a16="http://schemas.microsoft.com/office/drawing/2014/main" id="{B1F3556E-3DE3-D295-E56C-DBCFDCE5D5CA}"/>
              </a:ext>
            </a:extLst>
          </p:cNvPr>
          <p:cNvGraphicFramePr>
            <a:graphicFrameLocks noGrp="1"/>
          </p:cNvGraphicFramePr>
          <p:nvPr>
            <p:extLst>
              <p:ext uri="{D42A27DB-BD31-4B8C-83A1-F6EECF244321}">
                <p14:modId xmlns:p14="http://schemas.microsoft.com/office/powerpoint/2010/main" val="3084362834"/>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8926944"/>
                    </a:ext>
                  </a:extLst>
                </a:gridCol>
                <a:gridCol w="441960">
                  <a:extLst>
                    <a:ext uri="{9D8B030D-6E8A-4147-A177-3AD203B41FA5}">
                      <a16:colId xmlns:a16="http://schemas.microsoft.com/office/drawing/2014/main" val="298983186"/>
                    </a:ext>
                  </a:extLst>
                </a:gridCol>
                <a:gridCol w="441960">
                  <a:extLst>
                    <a:ext uri="{9D8B030D-6E8A-4147-A177-3AD203B41FA5}">
                      <a16:colId xmlns:a16="http://schemas.microsoft.com/office/drawing/2014/main" val="515011311"/>
                    </a:ext>
                  </a:extLst>
                </a:gridCol>
                <a:gridCol w="441960">
                  <a:extLst>
                    <a:ext uri="{9D8B030D-6E8A-4147-A177-3AD203B41FA5}">
                      <a16:colId xmlns:a16="http://schemas.microsoft.com/office/drawing/2014/main" val="2428208845"/>
                    </a:ext>
                  </a:extLst>
                </a:gridCol>
                <a:gridCol w="441960">
                  <a:extLst>
                    <a:ext uri="{9D8B030D-6E8A-4147-A177-3AD203B41FA5}">
                      <a16:colId xmlns:a16="http://schemas.microsoft.com/office/drawing/2014/main" val="908193340"/>
                    </a:ext>
                  </a:extLst>
                </a:gridCol>
                <a:gridCol w="441960">
                  <a:extLst>
                    <a:ext uri="{9D8B030D-6E8A-4147-A177-3AD203B41FA5}">
                      <a16:colId xmlns:a16="http://schemas.microsoft.com/office/drawing/2014/main" val="188769334"/>
                    </a:ext>
                  </a:extLst>
                </a:gridCol>
                <a:gridCol w="441960">
                  <a:extLst>
                    <a:ext uri="{9D8B030D-6E8A-4147-A177-3AD203B41FA5}">
                      <a16:colId xmlns:a16="http://schemas.microsoft.com/office/drawing/2014/main" val="2404862600"/>
                    </a:ext>
                  </a:extLst>
                </a:gridCol>
                <a:gridCol w="441960">
                  <a:extLst>
                    <a:ext uri="{9D8B030D-6E8A-4147-A177-3AD203B41FA5}">
                      <a16:colId xmlns:a16="http://schemas.microsoft.com/office/drawing/2014/main" val="2568652888"/>
                    </a:ext>
                  </a:extLst>
                </a:gridCol>
                <a:gridCol w="441960">
                  <a:extLst>
                    <a:ext uri="{9D8B030D-6E8A-4147-A177-3AD203B41FA5}">
                      <a16:colId xmlns:a16="http://schemas.microsoft.com/office/drawing/2014/main" val="4154730336"/>
                    </a:ext>
                  </a:extLst>
                </a:gridCol>
                <a:gridCol w="441960">
                  <a:extLst>
                    <a:ext uri="{9D8B030D-6E8A-4147-A177-3AD203B41FA5}">
                      <a16:colId xmlns:a16="http://schemas.microsoft.com/office/drawing/2014/main" val="335648508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10480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037228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72878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751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4014783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63537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506798"/>
                  </a:ext>
                </a:extLst>
              </a:tr>
            </a:tbl>
          </a:graphicData>
        </a:graphic>
      </p:graphicFrame>
      <p:graphicFrame>
        <p:nvGraphicFramePr>
          <p:cNvPr id="10" name="Table 9">
            <a:extLst>
              <a:ext uri="{FF2B5EF4-FFF2-40B4-BE49-F238E27FC236}">
                <a16:creationId xmlns:a16="http://schemas.microsoft.com/office/drawing/2014/main" id="{182C2EFC-8CFF-9465-5EEB-5C75315180FA}"/>
              </a:ext>
            </a:extLst>
          </p:cNvPr>
          <p:cNvGraphicFramePr>
            <a:graphicFrameLocks noGrp="1"/>
          </p:cNvGraphicFramePr>
          <p:nvPr>
            <p:extLst>
              <p:ext uri="{D42A27DB-BD31-4B8C-83A1-F6EECF244321}">
                <p14:modId xmlns:p14="http://schemas.microsoft.com/office/powerpoint/2010/main" val="456332832"/>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8926944"/>
                    </a:ext>
                  </a:extLst>
                </a:gridCol>
                <a:gridCol w="441960">
                  <a:extLst>
                    <a:ext uri="{9D8B030D-6E8A-4147-A177-3AD203B41FA5}">
                      <a16:colId xmlns:a16="http://schemas.microsoft.com/office/drawing/2014/main" val="298983186"/>
                    </a:ext>
                  </a:extLst>
                </a:gridCol>
                <a:gridCol w="441960">
                  <a:extLst>
                    <a:ext uri="{9D8B030D-6E8A-4147-A177-3AD203B41FA5}">
                      <a16:colId xmlns:a16="http://schemas.microsoft.com/office/drawing/2014/main" val="515011311"/>
                    </a:ext>
                  </a:extLst>
                </a:gridCol>
                <a:gridCol w="441960">
                  <a:extLst>
                    <a:ext uri="{9D8B030D-6E8A-4147-A177-3AD203B41FA5}">
                      <a16:colId xmlns:a16="http://schemas.microsoft.com/office/drawing/2014/main" val="2428208845"/>
                    </a:ext>
                  </a:extLst>
                </a:gridCol>
                <a:gridCol w="441960">
                  <a:extLst>
                    <a:ext uri="{9D8B030D-6E8A-4147-A177-3AD203B41FA5}">
                      <a16:colId xmlns:a16="http://schemas.microsoft.com/office/drawing/2014/main" val="908193340"/>
                    </a:ext>
                  </a:extLst>
                </a:gridCol>
                <a:gridCol w="441960">
                  <a:extLst>
                    <a:ext uri="{9D8B030D-6E8A-4147-A177-3AD203B41FA5}">
                      <a16:colId xmlns:a16="http://schemas.microsoft.com/office/drawing/2014/main" val="188769334"/>
                    </a:ext>
                  </a:extLst>
                </a:gridCol>
                <a:gridCol w="441960">
                  <a:extLst>
                    <a:ext uri="{9D8B030D-6E8A-4147-A177-3AD203B41FA5}">
                      <a16:colId xmlns:a16="http://schemas.microsoft.com/office/drawing/2014/main" val="2404862600"/>
                    </a:ext>
                  </a:extLst>
                </a:gridCol>
                <a:gridCol w="441960">
                  <a:extLst>
                    <a:ext uri="{9D8B030D-6E8A-4147-A177-3AD203B41FA5}">
                      <a16:colId xmlns:a16="http://schemas.microsoft.com/office/drawing/2014/main" val="2568652888"/>
                    </a:ext>
                  </a:extLst>
                </a:gridCol>
                <a:gridCol w="441960">
                  <a:extLst>
                    <a:ext uri="{9D8B030D-6E8A-4147-A177-3AD203B41FA5}">
                      <a16:colId xmlns:a16="http://schemas.microsoft.com/office/drawing/2014/main" val="4154730336"/>
                    </a:ext>
                  </a:extLst>
                </a:gridCol>
                <a:gridCol w="441960">
                  <a:extLst>
                    <a:ext uri="{9D8B030D-6E8A-4147-A177-3AD203B41FA5}">
                      <a16:colId xmlns:a16="http://schemas.microsoft.com/office/drawing/2014/main" val="335648508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10480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037228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72878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751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4014783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63537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506798"/>
                  </a:ext>
                </a:extLst>
              </a:tr>
            </a:tbl>
          </a:graphicData>
        </a:graphic>
      </p:graphicFrame>
      <p:graphicFrame>
        <p:nvGraphicFramePr>
          <p:cNvPr id="11" name="Table 10">
            <a:extLst>
              <a:ext uri="{FF2B5EF4-FFF2-40B4-BE49-F238E27FC236}">
                <a16:creationId xmlns:a16="http://schemas.microsoft.com/office/drawing/2014/main" id="{9B390C2F-8BA4-E322-0B3A-9432830FDE96}"/>
              </a:ext>
            </a:extLst>
          </p:cNvPr>
          <p:cNvGraphicFramePr>
            <a:graphicFrameLocks noGrp="1"/>
          </p:cNvGraphicFramePr>
          <p:nvPr>
            <p:extLst>
              <p:ext uri="{D42A27DB-BD31-4B8C-83A1-F6EECF244321}">
                <p14:modId xmlns:p14="http://schemas.microsoft.com/office/powerpoint/2010/main" val="1025512896"/>
              </p:ext>
            </p:extLst>
          </p:nvPr>
        </p:nvGraphicFramePr>
        <p:xfrm>
          <a:off x="762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88926944"/>
                    </a:ext>
                  </a:extLst>
                </a:gridCol>
                <a:gridCol w="441960">
                  <a:extLst>
                    <a:ext uri="{9D8B030D-6E8A-4147-A177-3AD203B41FA5}">
                      <a16:colId xmlns:a16="http://schemas.microsoft.com/office/drawing/2014/main" val="298983186"/>
                    </a:ext>
                  </a:extLst>
                </a:gridCol>
                <a:gridCol w="441960">
                  <a:extLst>
                    <a:ext uri="{9D8B030D-6E8A-4147-A177-3AD203B41FA5}">
                      <a16:colId xmlns:a16="http://schemas.microsoft.com/office/drawing/2014/main" val="515011311"/>
                    </a:ext>
                  </a:extLst>
                </a:gridCol>
                <a:gridCol w="441960">
                  <a:extLst>
                    <a:ext uri="{9D8B030D-6E8A-4147-A177-3AD203B41FA5}">
                      <a16:colId xmlns:a16="http://schemas.microsoft.com/office/drawing/2014/main" val="2428208845"/>
                    </a:ext>
                  </a:extLst>
                </a:gridCol>
                <a:gridCol w="441960">
                  <a:extLst>
                    <a:ext uri="{9D8B030D-6E8A-4147-A177-3AD203B41FA5}">
                      <a16:colId xmlns:a16="http://schemas.microsoft.com/office/drawing/2014/main" val="908193340"/>
                    </a:ext>
                  </a:extLst>
                </a:gridCol>
                <a:gridCol w="441960">
                  <a:extLst>
                    <a:ext uri="{9D8B030D-6E8A-4147-A177-3AD203B41FA5}">
                      <a16:colId xmlns:a16="http://schemas.microsoft.com/office/drawing/2014/main" val="188769334"/>
                    </a:ext>
                  </a:extLst>
                </a:gridCol>
                <a:gridCol w="441960">
                  <a:extLst>
                    <a:ext uri="{9D8B030D-6E8A-4147-A177-3AD203B41FA5}">
                      <a16:colId xmlns:a16="http://schemas.microsoft.com/office/drawing/2014/main" val="2404862600"/>
                    </a:ext>
                  </a:extLst>
                </a:gridCol>
                <a:gridCol w="441960">
                  <a:extLst>
                    <a:ext uri="{9D8B030D-6E8A-4147-A177-3AD203B41FA5}">
                      <a16:colId xmlns:a16="http://schemas.microsoft.com/office/drawing/2014/main" val="2568652888"/>
                    </a:ext>
                  </a:extLst>
                </a:gridCol>
                <a:gridCol w="441960">
                  <a:extLst>
                    <a:ext uri="{9D8B030D-6E8A-4147-A177-3AD203B41FA5}">
                      <a16:colId xmlns:a16="http://schemas.microsoft.com/office/drawing/2014/main" val="4154730336"/>
                    </a:ext>
                  </a:extLst>
                </a:gridCol>
                <a:gridCol w="441960">
                  <a:extLst>
                    <a:ext uri="{9D8B030D-6E8A-4147-A177-3AD203B41FA5}">
                      <a16:colId xmlns:a16="http://schemas.microsoft.com/office/drawing/2014/main" val="3356485083"/>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104809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0372287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728783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75128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4014783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463537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70506798"/>
                  </a:ext>
                </a:extLst>
              </a:tr>
            </a:tbl>
          </a:graphicData>
        </a:graphic>
      </p:graphicFrame>
    </p:spTree>
    <p:extLst>
      <p:ext uri="{BB962C8B-B14F-4D97-AF65-F5344CB8AC3E}">
        <p14:creationId xmlns:p14="http://schemas.microsoft.com/office/powerpoint/2010/main" val="412306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BA530-BE15-CE3A-632F-8360CD9E1D9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217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A66E4-1026-9C21-9955-2CE9827A45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84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489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02779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Wide Vase </a:t>
            </a:r>
          </a:p>
          <a:p>
            <a:r>
              <a:rPr lang="en-US" sz="6000" b="1" dirty="0">
                <a:solidFill>
                  <a:srgbClr val="FFFF00"/>
                </a:solidFill>
              </a:rPr>
              <a:t>of Whistles”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9B985D-FF03-E7D1-D1B6-C37E969132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DC607-941D-2A73-DDC8-64A6333D883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that is greater than 30 and less than 91.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Eliminate the multiples of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2 or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There are two different digits </a:t>
            </a:r>
          </a:p>
          <a:p>
            <a:pPr algn="ctr"/>
            <a:r>
              <a:rPr lang="en-US" sz="2000" b="1" dirty="0">
                <a:solidFill>
                  <a:schemeClr val="tx1"/>
                </a:solidFill>
              </a:rPr>
              <a:t>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BA530-BE15-CE3A-632F-8360CD9E1D9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A66E4-1026-9C21-9955-2CE9827A45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84 whistles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Wide Vase </a:t>
            </a:r>
          </a:p>
          <a:p>
            <a:r>
              <a:rPr lang="en-US" sz="6000" b="1" dirty="0">
                <a:solidFill>
                  <a:srgbClr val="FFFF00"/>
                </a:solidFill>
              </a:rPr>
              <a:t>of Whistles”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2946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06A41D-4FBF-0F96-E1AD-02C7A02B188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whistles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694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9911</TotalTime>
  <Words>2543</Words>
  <Application>Microsoft Office PowerPoint</Application>
  <PresentationFormat>On-screen Show (4:3)</PresentationFormat>
  <Paragraphs>792</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189</cp:revision>
  <dcterms:created xsi:type="dcterms:W3CDTF">2020-11-09T02:38:45Z</dcterms:created>
  <dcterms:modified xsi:type="dcterms:W3CDTF">2023-11-12T15:15:41Z</dcterms:modified>
</cp:coreProperties>
</file>