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75" r:id="rId2"/>
    <p:sldId id="257" r:id="rId3"/>
    <p:sldId id="258" r:id="rId4"/>
    <p:sldId id="259" r:id="rId5"/>
    <p:sldId id="260" r:id="rId6"/>
    <p:sldId id="261" r:id="rId7"/>
    <p:sldId id="1680" r:id="rId8"/>
    <p:sldId id="1660" r:id="rId9"/>
    <p:sldId id="1661" r:id="rId10"/>
    <p:sldId id="1662" r:id="rId11"/>
    <p:sldId id="1663" r:id="rId12"/>
    <p:sldId id="1664" r:id="rId13"/>
    <p:sldId id="1681" r:id="rId14"/>
    <p:sldId id="1666" r:id="rId15"/>
    <p:sldId id="1667" r:id="rId16"/>
    <p:sldId id="1672" r:id="rId17"/>
    <p:sldId id="1669" r:id="rId18"/>
    <p:sldId id="1670" r:id="rId19"/>
    <p:sldId id="168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456"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11/5/2023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641687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936132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1748059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rPr>
              <a:t>How to Use Esti-Mysteries </a:t>
            </a:r>
          </a:p>
          <a:p>
            <a:pPr algn="ctr"/>
            <a:r>
              <a:rPr lang="en-US" sz="1200" dirty="0">
                <a:solidFill>
                  <a:schemeClr val="tx1"/>
                </a:solidFill>
                <a:hlinkClick r:id=""/>
              </a:rPr>
              <a:t>with Embedded Charts</a:t>
            </a:r>
            <a:endParaRPr lang="en-US" sz="1200" dirty="0">
              <a:solidFill>
                <a:schemeClr val="tx1"/>
              </a:solidFill>
            </a:endParaRPr>
          </a:p>
        </p:txBody>
      </p:sp>
    </p:spTree>
    <p:extLst>
      <p:ext uri="{BB962C8B-B14F-4D97-AF65-F5344CB8AC3E}">
        <p14:creationId xmlns:p14="http://schemas.microsoft.com/office/powerpoint/2010/main" val="1592906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9CB022-717D-F843-B397-A48BD81FF587}"/>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609599" y="-17928"/>
            <a:ext cx="3581401" cy="5755823"/>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 multiple of 3 between 32 and 64.</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an odd number.</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digit in the ones place of the answer is not a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not a multiple of 5.</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If you rounded the answer to the nearest 10, you would round </a:t>
            </a:r>
            <a:r>
              <a:rPr lang="en-US" sz="2000" b="1" u="sng" dirty="0">
                <a:solidFill>
                  <a:schemeClr val="tx1"/>
                </a:solidFill>
              </a:rPr>
              <a:t>up</a:t>
            </a:r>
            <a:r>
              <a:rPr lang="en-US" sz="2000" b="1" dirty="0">
                <a:solidFill>
                  <a:schemeClr val="tx1"/>
                </a:solidFill>
              </a:rPr>
              <a:t>.</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1B3F954D-45E7-E5F8-345D-D1EFC7A65099}"/>
              </a:ext>
            </a:extLst>
          </p:cNvPr>
          <p:cNvGraphicFramePr>
            <a:graphicFrameLocks noGrp="1"/>
          </p:cNvGraphicFramePr>
          <p:nvPr>
            <p:extLst>
              <p:ext uri="{D42A27DB-BD31-4B8C-83A1-F6EECF244321}">
                <p14:modId xmlns:p14="http://schemas.microsoft.com/office/powerpoint/2010/main" val="1470554624"/>
              </p:ext>
            </p:extLst>
          </p:nvPr>
        </p:nvGraphicFramePr>
        <p:xfrm>
          <a:off x="1524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279065287"/>
                    </a:ext>
                  </a:extLst>
                </a:gridCol>
                <a:gridCol w="441960">
                  <a:extLst>
                    <a:ext uri="{9D8B030D-6E8A-4147-A177-3AD203B41FA5}">
                      <a16:colId xmlns:a16="http://schemas.microsoft.com/office/drawing/2014/main" val="807639604"/>
                    </a:ext>
                  </a:extLst>
                </a:gridCol>
                <a:gridCol w="441960">
                  <a:extLst>
                    <a:ext uri="{9D8B030D-6E8A-4147-A177-3AD203B41FA5}">
                      <a16:colId xmlns:a16="http://schemas.microsoft.com/office/drawing/2014/main" val="3140203694"/>
                    </a:ext>
                  </a:extLst>
                </a:gridCol>
                <a:gridCol w="441960">
                  <a:extLst>
                    <a:ext uri="{9D8B030D-6E8A-4147-A177-3AD203B41FA5}">
                      <a16:colId xmlns:a16="http://schemas.microsoft.com/office/drawing/2014/main" val="2748542447"/>
                    </a:ext>
                  </a:extLst>
                </a:gridCol>
                <a:gridCol w="441960">
                  <a:extLst>
                    <a:ext uri="{9D8B030D-6E8A-4147-A177-3AD203B41FA5}">
                      <a16:colId xmlns:a16="http://schemas.microsoft.com/office/drawing/2014/main" val="1331978778"/>
                    </a:ext>
                  </a:extLst>
                </a:gridCol>
                <a:gridCol w="441960">
                  <a:extLst>
                    <a:ext uri="{9D8B030D-6E8A-4147-A177-3AD203B41FA5}">
                      <a16:colId xmlns:a16="http://schemas.microsoft.com/office/drawing/2014/main" val="2698099747"/>
                    </a:ext>
                  </a:extLst>
                </a:gridCol>
                <a:gridCol w="441960">
                  <a:extLst>
                    <a:ext uri="{9D8B030D-6E8A-4147-A177-3AD203B41FA5}">
                      <a16:colId xmlns:a16="http://schemas.microsoft.com/office/drawing/2014/main" val="3048831080"/>
                    </a:ext>
                  </a:extLst>
                </a:gridCol>
                <a:gridCol w="441960">
                  <a:extLst>
                    <a:ext uri="{9D8B030D-6E8A-4147-A177-3AD203B41FA5}">
                      <a16:colId xmlns:a16="http://schemas.microsoft.com/office/drawing/2014/main" val="2612174456"/>
                    </a:ext>
                  </a:extLst>
                </a:gridCol>
                <a:gridCol w="441960">
                  <a:extLst>
                    <a:ext uri="{9D8B030D-6E8A-4147-A177-3AD203B41FA5}">
                      <a16:colId xmlns:a16="http://schemas.microsoft.com/office/drawing/2014/main" val="793915145"/>
                    </a:ext>
                  </a:extLst>
                </a:gridCol>
                <a:gridCol w="441960">
                  <a:extLst>
                    <a:ext uri="{9D8B030D-6E8A-4147-A177-3AD203B41FA5}">
                      <a16:colId xmlns:a16="http://schemas.microsoft.com/office/drawing/2014/main" val="425076972"/>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89948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23203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617041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6213289"/>
                  </a:ext>
                </a:extLst>
              </a:tr>
            </a:tbl>
          </a:graphicData>
        </a:graphic>
      </p:graphicFrame>
    </p:spTree>
    <p:extLst>
      <p:ext uri="{BB962C8B-B14F-4D97-AF65-F5344CB8AC3E}">
        <p14:creationId xmlns:p14="http://schemas.microsoft.com/office/powerpoint/2010/main" val="295540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EBAA49-AE11-D8AC-BF2B-5B708479AEC7}"/>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06788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707E05-47A5-6884-6C1E-A4F601623E26}"/>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39 bean bags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0872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1724371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“Rounding Bean Bags”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3952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DB3307-9DF6-C982-FB36-21C1EB6B8DD6}"/>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bean bags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6882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9CB022-717D-F843-B397-A48BD81FF587}"/>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609599" y="-17928"/>
            <a:ext cx="3581401" cy="5755823"/>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 multiple of 3 between 32 and 64.</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an odd number.</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digit in the ones place of the answer is not a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not a multiple of 5.</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If you rounded the answer to the nearest 10, you would round </a:t>
            </a:r>
            <a:r>
              <a:rPr lang="en-US" sz="2000" b="1" u="sng" dirty="0">
                <a:solidFill>
                  <a:schemeClr val="tx1"/>
                </a:solidFill>
              </a:rPr>
              <a:t>up</a:t>
            </a:r>
            <a:r>
              <a:rPr lang="en-US" sz="2000" b="1" dirty="0">
                <a:solidFill>
                  <a:schemeClr val="tx1"/>
                </a:solidFill>
              </a:rPr>
              <a:t>.</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1B3F954D-45E7-E5F8-345D-D1EFC7A65099}"/>
              </a:ext>
            </a:extLst>
          </p:cNvPr>
          <p:cNvGraphicFramePr>
            <a:graphicFrameLocks noGrp="1"/>
          </p:cNvGraphicFramePr>
          <p:nvPr/>
        </p:nvGraphicFramePr>
        <p:xfrm>
          <a:off x="1524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279065287"/>
                    </a:ext>
                  </a:extLst>
                </a:gridCol>
                <a:gridCol w="441960">
                  <a:extLst>
                    <a:ext uri="{9D8B030D-6E8A-4147-A177-3AD203B41FA5}">
                      <a16:colId xmlns:a16="http://schemas.microsoft.com/office/drawing/2014/main" val="807639604"/>
                    </a:ext>
                  </a:extLst>
                </a:gridCol>
                <a:gridCol w="441960">
                  <a:extLst>
                    <a:ext uri="{9D8B030D-6E8A-4147-A177-3AD203B41FA5}">
                      <a16:colId xmlns:a16="http://schemas.microsoft.com/office/drawing/2014/main" val="3140203694"/>
                    </a:ext>
                  </a:extLst>
                </a:gridCol>
                <a:gridCol w="441960">
                  <a:extLst>
                    <a:ext uri="{9D8B030D-6E8A-4147-A177-3AD203B41FA5}">
                      <a16:colId xmlns:a16="http://schemas.microsoft.com/office/drawing/2014/main" val="2748542447"/>
                    </a:ext>
                  </a:extLst>
                </a:gridCol>
                <a:gridCol w="441960">
                  <a:extLst>
                    <a:ext uri="{9D8B030D-6E8A-4147-A177-3AD203B41FA5}">
                      <a16:colId xmlns:a16="http://schemas.microsoft.com/office/drawing/2014/main" val="1331978778"/>
                    </a:ext>
                  </a:extLst>
                </a:gridCol>
                <a:gridCol w="441960">
                  <a:extLst>
                    <a:ext uri="{9D8B030D-6E8A-4147-A177-3AD203B41FA5}">
                      <a16:colId xmlns:a16="http://schemas.microsoft.com/office/drawing/2014/main" val="2698099747"/>
                    </a:ext>
                  </a:extLst>
                </a:gridCol>
                <a:gridCol w="441960">
                  <a:extLst>
                    <a:ext uri="{9D8B030D-6E8A-4147-A177-3AD203B41FA5}">
                      <a16:colId xmlns:a16="http://schemas.microsoft.com/office/drawing/2014/main" val="3048831080"/>
                    </a:ext>
                  </a:extLst>
                </a:gridCol>
                <a:gridCol w="441960">
                  <a:extLst>
                    <a:ext uri="{9D8B030D-6E8A-4147-A177-3AD203B41FA5}">
                      <a16:colId xmlns:a16="http://schemas.microsoft.com/office/drawing/2014/main" val="2612174456"/>
                    </a:ext>
                  </a:extLst>
                </a:gridCol>
                <a:gridCol w="441960">
                  <a:extLst>
                    <a:ext uri="{9D8B030D-6E8A-4147-A177-3AD203B41FA5}">
                      <a16:colId xmlns:a16="http://schemas.microsoft.com/office/drawing/2014/main" val="793915145"/>
                    </a:ext>
                  </a:extLst>
                </a:gridCol>
                <a:gridCol w="441960">
                  <a:extLst>
                    <a:ext uri="{9D8B030D-6E8A-4147-A177-3AD203B41FA5}">
                      <a16:colId xmlns:a16="http://schemas.microsoft.com/office/drawing/2014/main" val="425076972"/>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89948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23203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617041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6213289"/>
                  </a:ext>
                </a:extLst>
              </a:tr>
            </a:tbl>
          </a:graphicData>
        </a:graphic>
      </p:graphicFrame>
      <p:graphicFrame>
        <p:nvGraphicFramePr>
          <p:cNvPr id="4" name="Table 3">
            <a:extLst>
              <a:ext uri="{FF2B5EF4-FFF2-40B4-BE49-F238E27FC236}">
                <a16:creationId xmlns:a16="http://schemas.microsoft.com/office/drawing/2014/main" id="{21FB8A54-BA9D-5E06-E201-837D02AA36D9}"/>
              </a:ext>
            </a:extLst>
          </p:cNvPr>
          <p:cNvGraphicFramePr>
            <a:graphicFrameLocks noGrp="1"/>
          </p:cNvGraphicFramePr>
          <p:nvPr>
            <p:extLst>
              <p:ext uri="{D42A27DB-BD31-4B8C-83A1-F6EECF244321}">
                <p14:modId xmlns:p14="http://schemas.microsoft.com/office/powerpoint/2010/main" val="1635764120"/>
              </p:ext>
            </p:extLst>
          </p:nvPr>
        </p:nvGraphicFramePr>
        <p:xfrm>
          <a:off x="1524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279065287"/>
                    </a:ext>
                  </a:extLst>
                </a:gridCol>
                <a:gridCol w="441960">
                  <a:extLst>
                    <a:ext uri="{9D8B030D-6E8A-4147-A177-3AD203B41FA5}">
                      <a16:colId xmlns:a16="http://schemas.microsoft.com/office/drawing/2014/main" val="807639604"/>
                    </a:ext>
                  </a:extLst>
                </a:gridCol>
                <a:gridCol w="441960">
                  <a:extLst>
                    <a:ext uri="{9D8B030D-6E8A-4147-A177-3AD203B41FA5}">
                      <a16:colId xmlns:a16="http://schemas.microsoft.com/office/drawing/2014/main" val="3140203694"/>
                    </a:ext>
                  </a:extLst>
                </a:gridCol>
                <a:gridCol w="441960">
                  <a:extLst>
                    <a:ext uri="{9D8B030D-6E8A-4147-A177-3AD203B41FA5}">
                      <a16:colId xmlns:a16="http://schemas.microsoft.com/office/drawing/2014/main" val="2748542447"/>
                    </a:ext>
                  </a:extLst>
                </a:gridCol>
                <a:gridCol w="441960">
                  <a:extLst>
                    <a:ext uri="{9D8B030D-6E8A-4147-A177-3AD203B41FA5}">
                      <a16:colId xmlns:a16="http://schemas.microsoft.com/office/drawing/2014/main" val="1331978778"/>
                    </a:ext>
                  </a:extLst>
                </a:gridCol>
                <a:gridCol w="441960">
                  <a:extLst>
                    <a:ext uri="{9D8B030D-6E8A-4147-A177-3AD203B41FA5}">
                      <a16:colId xmlns:a16="http://schemas.microsoft.com/office/drawing/2014/main" val="2698099747"/>
                    </a:ext>
                  </a:extLst>
                </a:gridCol>
                <a:gridCol w="441960">
                  <a:extLst>
                    <a:ext uri="{9D8B030D-6E8A-4147-A177-3AD203B41FA5}">
                      <a16:colId xmlns:a16="http://schemas.microsoft.com/office/drawing/2014/main" val="3048831080"/>
                    </a:ext>
                  </a:extLst>
                </a:gridCol>
                <a:gridCol w="441960">
                  <a:extLst>
                    <a:ext uri="{9D8B030D-6E8A-4147-A177-3AD203B41FA5}">
                      <a16:colId xmlns:a16="http://schemas.microsoft.com/office/drawing/2014/main" val="2612174456"/>
                    </a:ext>
                  </a:extLst>
                </a:gridCol>
                <a:gridCol w="441960">
                  <a:extLst>
                    <a:ext uri="{9D8B030D-6E8A-4147-A177-3AD203B41FA5}">
                      <a16:colId xmlns:a16="http://schemas.microsoft.com/office/drawing/2014/main" val="793915145"/>
                    </a:ext>
                  </a:extLst>
                </a:gridCol>
                <a:gridCol w="441960">
                  <a:extLst>
                    <a:ext uri="{9D8B030D-6E8A-4147-A177-3AD203B41FA5}">
                      <a16:colId xmlns:a16="http://schemas.microsoft.com/office/drawing/2014/main" val="425076972"/>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089948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623203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617041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56213289"/>
                  </a:ext>
                </a:extLst>
              </a:tr>
            </a:tbl>
          </a:graphicData>
        </a:graphic>
      </p:graphicFrame>
      <p:graphicFrame>
        <p:nvGraphicFramePr>
          <p:cNvPr id="9" name="Table 8">
            <a:extLst>
              <a:ext uri="{FF2B5EF4-FFF2-40B4-BE49-F238E27FC236}">
                <a16:creationId xmlns:a16="http://schemas.microsoft.com/office/drawing/2014/main" id="{175BDDC7-8B0B-9575-959B-9E52471D9CCF}"/>
              </a:ext>
            </a:extLst>
          </p:cNvPr>
          <p:cNvGraphicFramePr>
            <a:graphicFrameLocks noGrp="1"/>
          </p:cNvGraphicFramePr>
          <p:nvPr>
            <p:extLst>
              <p:ext uri="{D42A27DB-BD31-4B8C-83A1-F6EECF244321}">
                <p14:modId xmlns:p14="http://schemas.microsoft.com/office/powerpoint/2010/main" val="3162678117"/>
              </p:ext>
            </p:extLst>
          </p:nvPr>
        </p:nvGraphicFramePr>
        <p:xfrm>
          <a:off x="1524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279065287"/>
                    </a:ext>
                  </a:extLst>
                </a:gridCol>
                <a:gridCol w="441960">
                  <a:extLst>
                    <a:ext uri="{9D8B030D-6E8A-4147-A177-3AD203B41FA5}">
                      <a16:colId xmlns:a16="http://schemas.microsoft.com/office/drawing/2014/main" val="807639604"/>
                    </a:ext>
                  </a:extLst>
                </a:gridCol>
                <a:gridCol w="441960">
                  <a:extLst>
                    <a:ext uri="{9D8B030D-6E8A-4147-A177-3AD203B41FA5}">
                      <a16:colId xmlns:a16="http://schemas.microsoft.com/office/drawing/2014/main" val="3140203694"/>
                    </a:ext>
                  </a:extLst>
                </a:gridCol>
                <a:gridCol w="441960">
                  <a:extLst>
                    <a:ext uri="{9D8B030D-6E8A-4147-A177-3AD203B41FA5}">
                      <a16:colId xmlns:a16="http://schemas.microsoft.com/office/drawing/2014/main" val="2748542447"/>
                    </a:ext>
                  </a:extLst>
                </a:gridCol>
                <a:gridCol w="441960">
                  <a:extLst>
                    <a:ext uri="{9D8B030D-6E8A-4147-A177-3AD203B41FA5}">
                      <a16:colId xmlns:a16="http://schemas.microsoft.com/office/drawing/2014/main" val="1331978778"/>
                    </a:ext>
                  </a:extLst>
                </a:gridCol>
                <a:gridCol w="441960">
                  <a:extLst>
                    <a:ext uri="{9D8B030D-6E8A-4147-A177-3AD203B41FA5}">
                      <a16:colId xmlns:a16="http://schemas.microsoft.com/office/drawing/2014/main" val="2698099747"/>
                    </a:ext>
                  </a:extLst>
                </a:gridCol>
                <a:gridCol w="441960">
                  <a:extLst>
                    <a:ext uri="{9D8B030D-6E8A-4147-A177-3AD203B41FA5}">
                      <a16:colId xmlns:a16="http://schemas.microsoft.com/office/drawing/2014/main" val="3048831080"/>
                    </a:ext>
                  </a:extLst>
                </a:gridCol>
                <a:gridCol w="441960">
                  <a:extLst>
                    <a:ext uri="{9D8B030D-6E8A-4147-A177-3AD203B41FA5}">
                      <a16:colId xmlns:a16="http://schemas.microsoft.com/office/drawing/2014/main" val="2612174456"/>
                    </a:ext>
                  </a:extLst>
                </a:gridCol>
                <a:gridCol w="441960">
                  <a:extLst>
                    <a:ext uri="{9D8B030D-6E8A-4147-A177-3AD203B41FA5}">
                      <a16:colId xmlns:a16="http://schemas.microsoft.com/office/drawing/2014/main" val="793915145"/>
                    </a:ext>
                  </a:extLst>
                </a:gridCol>
                <a:gridCol w="441960">
                  <a:extLst>
                    <a:ext uri="{9D8B030D-6E8A-4147-A177-3AD203B41FA5}">
                      <a16:colId xmlns:a16="http://schemas.microsoft.com/office/drawing/2014/main" val="425076972"/>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089948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623203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9617041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56213289"/>
                  </a:ext>
                </a:extLst>
              </a:tr>
            </a:tbl>
          </a:graphicData>
        </a:graphic>
      </p:graphicFrame>
      <p:graphicFrame>
        <p:nvGraphicFramePr>
          <p:cNvPr id="10" name="Table 9">
            <a:extLst>
              <a:ext uri="{FF2B5EF4-FFF2-40B4-BE49-F238E27FC236}">
                <a16:creationId xmlns:a16="http://schemas.microsoft.com/office/drawing/2014/main" id="{708985AD-63E2-FFD1-0EFB-EA6187D16688}"/>
              </a:ext>
            </a:extLst>
          </p:cNvPr>
          <p:cNvGraphicFramePr>
            <a:graphicFrameLocks noGrp="1"/>
          </p:cNvGraphicFramePr>
          <p:nvPr>
            <p:extLst>
              <p:ext uri="{D42A27DB-BD31-4B8C-83A1-F6EECF244321}">
                <p14:modId xmlns:p14="http://schemas.microsoft.com/office/powerpoint/2010/main" val="3596772384"/>
              </p:ext>
            </p:extLst>
          </p:nvPr>
        </p:nvGraphicFramePr>
        <p:xfrm>
          <a:off x="1524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279065287"/>
                    </a:ext>
                  </a:extLst>
                </a:gridCol>
                <a:gridCol w="441960">
                  <a:extLst>
                    <a:ext uri="{9D8B030D-6E8A-4147-A177-3AD203B41FA5}">
                      <a16:colId xmlns:a16="http://schemas.microsoft.com/office/drawing/2014/main" val="807639604"/>
                    </a:ext>
                  </a:extLst>
                </a:gridCol>
                <a:gridCol w="441960">
                  <a:extLst>
                    <a:ext uri="{9D8B030D-6E8A-4147-A177-3AD203B41FA5}">
                      <a16:colId xmlns:a16="http://schemas.microsoft.com/office/drawing/2014/main" val="3140203694"/>
                    </a:ext>
                  </a:extLst>
                </a:gridCol>
                <a:gridCol w="441960">
                  <a:extLst>
                    <a:ext uri="{9D8B030D-6E8A-4147-A177-3AD203B41FA5}">
                      <a16:colId xmlns:a16="http://schemas.microsoft.com/office/drawing/2014/main" val="2748542447"/>
                    </a:ext>
                  </a:extLst>
                </a:gridCol>
                <a:gridCol w="441960">
                  <a:extLst>
                    <a:ext uri="{9D8B030D-6E8A-4147-A177-3AD203B41FA5}">
                      <a16:colId xmlns:a16="http://schemas.microsoft.com/office/drawing/2014/main" val="1331978778"/>
                    </a:ext>
                  </a:extLst>
                </a:gridCol>
                <a:gridCol w="441960">
                  <a:extLst>
                    <a:ext uri="{9D8B030D-6E8A-4147-A177-3AD203B41FA5}">
                      <a16:colId xmlns:a16="http://schemas.microsoft.com/office/drawing/2014/main" val="2698099747"/>
                    </a:ext>
                  </a:extLst>
                </a:gridCol>
                <a:gridCol w="441960">
                  <a:extLst>
                    <a:ext uri="{9D8B030D-6E8A-4147-A177-3AD203B41FA5}">
                      <a16:colId xmlns:a16="http://schemas.microsoft.com/office/drawing/2014/main" val="3048831080"/>
                    </a:ext>
                  </a:extLst>
                </a:gridCol>
                <a:gridCol w="441960">
                  <a:extLst>
                    <a:ext uri="{9D8B030D-6E8A-4147-A177-3AD203B41FA5}">
                      <a16:colId xmlns:a16="http://schemas.microsoft.com/office/drawing/2014/main" val="2612174456"/>
                    </a:ext>
                  </a:extLst>
                </a:gridCol>
                <a:gridCol w="441960">
                  <a:extLst>
                    <a:ext uri="{9D8B030D-6E8A-4147-A177-3AD203B41FA5}">
                      <a16:colId xmlns:a16="http://schemas.microsoft.com/office/drawing/2014/main" val="793915145"/>
                    </a:ext>
                  </a:extLst>
                </a:gridCol>
                <a:gridCol w="441960">
                  <a:extLst>
                    <a:ext uri="{9D8B030D-6E8A-4147-A177-3AD203B41FA5}">
                      <a16:colId xmlns:a16="http://schemas.microsoft.com/office/drawing/2014/main" val="425076972"/>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089948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623203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9617041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56213289"/>
                  </a:ext>
                </a:extLst>
              </a:tr>
            </a:tbl>
          </a:graphicData>
        </a:graphic>
      </p:graphicFrame>
      <p:graphicFrame>
        <p:nvGraphicFramePr>
          <p:cNvPr id="11" name="Table 10">
            <a:extLst>
              <a:ext uri="{FF2B5EF4-FFF2-40B4-BE49-F238E27FC236}">
                <a16:creationId xmlns:a16="http://schemas.microsoft.com/office/drawing/2014/main" id="{15CC4E36-B325-3DE8-C043-C8CE5C7A056A}"/>
              </a:ext>
            </a:extLst>
          </p:cNvPr>
          <p:cNvGraphicFramePr>
            <a:graphicFrameLocks noGrp="1"/>
          </p:cNvGraphicFramePr>
          <p:nvPr>
            <p:extLst>
              <p:ext uri="{D42A27DB-BD31-4B8C-83A1-F6EECF244321}">
                <p14:modId xmlns:p14="http://schemas.microsoft.com/office/powerpoint/2010/main" val="162677304"/>
              </p:ext>
            </p:extLst>
          </p:nvPr>
        </p:nvGraphicFramePr>
        <p:xfrm>
          <a:off x="1524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279065287"/>
                    </a:ext>
                  </a:extLst>
                </a:gridCol>
                <a:gridCol w="441960">
                  <a:extLst>
                    <a:ext uri="{9D8B030D-6E8A-4147-A177-3AD203B41FA5}">
                      <a16:colId xmlns:a16="http://schemas.microsoft.com/office/drawing/2014/main" val="807639604"/>
                    </a:ext>
                  </a:extLst>
                </a:gridCol>
                <a:gridCol w="441960">
                  <a:extLst>
                    <a:ext uri="{9D8B030D-6E8A-4147-A177-3AD203B41FA5}">
                      <a16:colId xmlns:a16="http://schemas.microsoft.com/office/drawing/2014/main" val="3140203694"/>
                    </a:ext>
                  </a:extLst>
                </a:gridCol>
                <a:gridCol w="441960">
                  <a:extLst>
                    <a:ext uri="{9D8B030D-6E8A-4147-A177-3AD203B41FA5}">
                      <a16:colId xmlns:a16="http://schemas.microsoft.com/office/drawing/2014/main" val="2748542447"/>
                    </a:ext>
                  </a:extLst>
                </a:gridCol>
                <a:gridCol w="441960">
                  <a:extLst>
                    <a:ext uri="{9D8B030D-6E8A-4147-A177-3AD203B41FA5}">
                      <a16:colId xmlns:a16="http://schemas.microsoft.com/office/drawing/2014/main" val="1331978778"/>
                    </a:ext>
                  </a:extLst>
                </a:gridCol>
                <a:gridCol w="441960">
                  <a:extLst>
                    <a:ext uri="{9D8B030D-6E8A-4147-A177-3AD203B41FA5}">
                      <a16:colId xmlns:a16="http://schemas.microsoft.com/office/drawing/2014/main" val="2698099747"/>
                    </a:ext>
                  </a:extLst>
                </a:gridCol>
                <a:gridCol w="441960">
                  <a:extLst>
                    <a:ext uri="{9D8B030D-6E8A-4147-A177-3AD203B41FA5}">
                      <a16:colId xmlns:a16="http://schemas.microsoft.com/office/drawing/2014/main" val="3048831080"/>
                    </a:ext>
                  </a:extLst>
                </a:gridCol>
                <a:gridCol w="441960">
                  <a:extLst>
                    <a:ext uri="{9D8B030D-6E8A-4147-A177-3AD203B41FA5}">
                      <a16:colId xmlns:a16="http://schemas.microsoft.com/office/drawing/2014/main" val="2612174456"/>
                    </a:ext>
                  </a:extLst>
                </a:gridCol>
                <a:gridCol w="441960">
                  <a:extLst>
                    <a:ext uri="{9D8B030D-6E8A-4147-A177-3AD203B41FA5}">
                      <a16:colId xmlns:a16="http://schemas.microsoft.com/office/drawing/2014/main" val="793915145"/>
                    </a:ext>
                  </a:extLst>
                </a:gridCol>
                <a:gridCol w="441960">
                  <a:extLst>
                    <a:ext uri="{9D8B030D-6E8A-4147-A177-3AD203B41FA5}">
                      <a16:colId xmlns:a16="http://schemas.microsoft.com/office/drawing/2014/main" val="425076972"/>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089948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623203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9617041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56213289"/>
                  </a:ext>
                </a:extLst>
              </a:tr>
            </a:tbl>
          </a:graphicData>
        </a:graphic>
      </p:graphicFrame>
      <p:graphicFrame>
        <p:nvGraphicFramePr>
          <p:cNvPr id="12" name="Table 11">
            <a:extLst>
              <a:ext uri="{FF2B5EF4-FFF2-40B4-BE49-F238E27FC236}">
                <a16:creationId xmlns:a16="http://schemas.microsoft.com/office/drawing/2014/main" id="{BBB48B91-DB79-70C2-5E45-CA8D3B5E4779}"/>
              </a:ext>
            </a:extLst>
          </p:cNvPr>
          <p:cNvGraphicFramePr>
            <a:graphicFrameLocks noGrp="1"/>
          </p:cNvGraphicFramePr>
          <p:nvPr>
            <p:extLst>
              <p:ext uri="{D42A27DB-BD31-4B8C-83A1-F6EECF244321}">
                <p14:modId xmlns:p14="http://schemas.microsoft.com/office/powerpoint/2010/main" val="1665776924"/>
              </p:ext>
            </p:extLst>
          </p:nvPr>
        </p:nvGraphicFramePr>
        <p:xfrm>
          <a:off x="1524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279065287"/>
                    </a:ext>
                  </a:extLst>
                </a:gridCol>
                <a:gridCol w="441960">
                  <a:extLst>
                    <a:ext uri="{9D8B030D-6E8A-4147-A177-3AD203B41FA5}">
                      <a16:colId xmlns:a16="http://schemas.microsoft.com/office/drawing/2014/main" val="807639604"/>
                    </a:ext>
                  </a:extLst>
                </a:gridCol>
                <a:gridCol w="441960">
                  <a:extLst>
                    <a:ext uri="{9D8B030D-6E8A-4147-A177-3AD203B41FA5}">
                      <a16:colId xmlns:a16="http://schemas.microsoft.com/office/drawing/2014/main" val="3140203694"/>
                    </a:ext>
                  </a:extLst>
                </a:gridCol>
                <a:gridCol w="441960">
                  <a:extLst>
                    <a:ext uri="{9D8B030D-6E8A-4147-A177-3AD203B41FA5}">
                      <a16:colId xmlns:a16="http://schemas.microsoft.com/office/drawing/2014/main" val="2748542447"/>
                    </a:ext>
                  </a:extLst>
                </a:gridCol>
                <a:gridCol w="441960">
                  <a:extLst>
                    <a:ext uri="{9D8B030D-6E8A-4147-A177-3AD203B41FA5}">
                      <a16:colId xmlns:a16="http://schemas.microsoft.com/office/drawing/2014/main" val="1331978778"/>
                    </a:ext>
                  </a:extLst>
                </a:gridCol>
                <a:gridCol w="441960">
                  <a:extLst>
                    <a:ext uri="{9D8B030D-6E8A-4147-A177-3AD203B41FA5}">
                      <a16:colId xmlns:a16="http://schemas.microsoft.com/office/drawing/2014/main" val="2698099747"/>
                    </a:ext>
                  </a:extLst>
                </a:gridCol>
                <a:gridCol w="441960">
                  <a:extLst>
                    <a:ext uri="{9D8B030D-6E8A-4147-A177-3AD203B41FA5}">
                      <a16:colId xmlns:a16="http://schemas.microsoft.com/office/drawing/2014/main" val="3048831080"/>
                    </a:ext>
                  </a:extLst>
                </a:gridCol>
                <a:gridCol w="441960">
                  <a:extLst>
                    <a:ext uri="{9D8B030D-6E8A-4147-A177-3AD203B41FA5}">
                      <a16:colId xmlns:a16="http://schemas.microsoft.com/office/drawing/2014/main" val="2612174456"/>
                    </a:ext>
                  </a:extLst>
                </a:gridCol>
                <a:gridCol w="441960">
                  <a:extLst>
                    <a:ext uri="{9D8B030D-6E8A-4147-A177-3AD203B41FA5}">
                      <a16:colId xmlns:a16="http://schemas.microsoft.com/office/drawing/2014/main" val="793915145"/>
                    </a:ext>
                  </a:extLst>
                </a:gridCol>
                <a:gridCol w="441960">
                  <a:extLst>
                    <a:ext uri="{9D8B030D-6E8A-4147-A177-3AD203B41FA5}">
                      <a16:colId xmlns:a16="http://schemas.microsoft.com/office/drawing/2014/main" val="425076972"/>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089948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623203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9617041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56213289"/>
                  </a:ext>
                </a:extLst>
              </a:tr>
            </a:tbl>
          </a:graphicData>
        </a:graphic>
      </p:graphicFrame>
    </p:spTree>
    <p:extLst>
      <p:ext uri="{BB962C8B-B14F-4D97-AF65-F5344CB8AC3E}">
        <p14:creationId xmlns:p14="http://schemas.microsoft.com/office/powerpoint/2010/main" val="109587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5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EBAA49-AE11-D8AC-BF2B-5B708479AEC7}"/>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0871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707E05-47A5-6884-6C1E-A4F601623E26}"/>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39 bean bags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39806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4072739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“Rounding Bean Bags”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DB3307-9DF6-C982-FB36-21C1EB6B8DD6}"/>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bean bags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9CB022-717D-F843-B397-A48BD81FF587}"/>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 multiple of 3 between 32 and 64.</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an odd number.</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digit in the ones place of the answer is not a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not a multiple of 5.</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If you rounded the answer to the nearest 10, you would round </a:t>
            </a:r>
            <a:r>
              <a:rPr lang="en-US" sz="2000" b="1" u="sng" dirty="0">
                <a:solidFill>
                  <a:schemeClr val="tx1"/>
                </a:solidFill>
              </a:rPr>
              <a:t>up</a:t>
            </a:r>
            <a:r>
              <a:rPr lang="en-US" sz="2000" b="1" dirty="0">
                <a:solidFill>
                  <a:schemeClr val="tx1"/>
                </a:solidFill>
              </a:rPr>
              <a:t>.</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EBAA49-AE11-D8AC-BF2B-5B708479AEC7}"/>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707E05-47A5-6884-6C1E-A4F601623E26}"/>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39 bean bags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1711735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“Rounding Bean Bags”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23179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DB3307-9DF6-C982-FB36-21C1EB6B8DD6}"/>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bean bags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66504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9915</TotalTime>
  <Words>2342</Words>
  <Application>Microsoft Office PowerPoint</Application>
  <PresentationFormat>On-screen Show (4:3)</PresentationFormat>
  <Paragraphs>576</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186</cp:revision>
  <dcterms:created xsi:type="dcterms:W3CDTF">2020-11-09T02:38:45Z</dcterms:created>
  <dcterms:modified xsi:type="dcterms:W3CDTF">2023-11-06T02:45:15Z</dcterms:modified>
</cp:coreProperties>
</file>