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0" r:id="rId2"/>
    <p:sldId id="257" r:id="rId3"/>
    <p:sldId id="258" r:id="rId4"/>
    <p:sldId id="259" r:id="rId5"/>
    <p:sldId id="260" r:id="rId6"/>
    <p:sldId id="261" r:id="rId7"/>
    <p:sldId id="1680" r:id="rId8"/>
    <p:sldId id="1657" r:id="rId9"/>
    <p:sldId id="1658" r:id="rId10"/>
    <p:sldId id="1659" r:id="rId11"/>
    <p:sldId id="1660" r:id="rId12"/>
    <p:sldId id="1661" r:id="rId13"/>
    <p:sldId id="1681" r:id="rId14"/>
    <p:sldId id="1663" r:id="rId15"/>
    <p:sldId id="1664" r:id="rId16"/>
    <p:sldId id="1669" r:id="rId17"/>
    <p:sldId id="1666" r:id="rId18"/>
    <p:sldId id="1667" r:id="rId19"/>
    <p:sldId id="16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45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10/30/2023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64168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353067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2825097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737574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305D72-564A-7648-CF6D-F3ADB4CC12DD}"/>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453941" y="0"/>
            <a:ext cx="3812540" cy="6019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an even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Double 21 and eliminate </a:t>
            </a:r>
          </a:p>
          <a:p>
            <a:pPr algn="ctr"/>
            <a:r>
              <a:rPr lang="en-US" sz="2000" b="1" dirty="0">
                <a:solidFill>
                  <a:schemeClr val="tx1"/>
                </a:solidFill>
              </a:rPr>
              <a:t>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AA263C5-C7E9-D39C-B8F3-5AD41BE60641}"/>
              </a:ext>
            </a:extLst>
          </p:cNvPr>
          <p:cNvGraphicFramePr>
            <a:graphicFrameLocks noGrp="1"/>
          </p:cNvGraphicFramePr>
          <p:nvPr>
            <p:extLst>
              <p:ext uri="{D42A27DB-BD31-4B8C-83A1-F6EECF244321}">
                <p14:modId xmlns:p14="http://schemas.microsoft.com/office/powerpoint/2010/main" val="2767460828"/>
              </p:ext>
            </p:extLst>
          </p:nvPr>
        </p:nvGraphicFramePr>
        <p:xfrm>
          <a:off x="76200" y="57912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19772122"/>
                    </a:ext>
                  </a:extLst>
                </a:gridCol>
                <a:gridCol w="441960">
                  <a:extLst>
                    <a:ext uri="{9D8B030D-6E8A-4147-A177-3AD203B41FA5}">
                      <a16:colId xmlns:a16="http://schemas.microsoft.com/office/drawing/2014/main" val="2833625891"/>
                    </a:ext>
                  </a:extLst>
                </a:gridCol>
                <a:gridCol w="441960">
                  <a:extLst>
                    <a:ext uri="{9D8B030D-6E8A-4147-A177-3AD203B41FA5}">
                      <a16:colId xmlns:a16="http://schemas.microsoft.com/office/drawing/2014/main" val="686243782"/>
                    </a:ext>
                  </a:extLst>
                </a:gridCol>
                <a:gridCol w="441960">
                  <a:extLst>
                    <a:ext uri="{9D8B030D-6E8A-4147-A177-3AD203B41FA5}">
                      <a16:colId xmlns:a16="http://schemas.microsoft.com/office/drawing/2014/main" val="565947801"/>
                    </a:ext>
                  </a:extLst>
                </a:gridCol>
                <a:gridCol w="441960">
                  <a:extLst>
                    <a:ext uri="{9D8B030D-6E8A-4147-A177-3AD203B41FA5}">
                      <a16:colId xmlns:a16="http://schemas.microsoft.com/office/drawing/2014/main" val="2776568806"/>
                    </a:ext>
                  </a:extLst>
                </a:gridCol>
                <a:gridCol w="441960">
                  <a:extLst>
                    <a:ext uri="{9D8B030D-6E8A-4147-A177-3AD203B41FA5}">
                      <a16:colId xmlns:a16="http://schemas.microsoft.com/office/drawing/2014/main" val="3285010370"/>
                    </a:ext>
                  </a:extLst>
                </a:gridCol>
                <a:gridCol w="441960">
                  <a:extLst>
                    <a:ext uri="{9D8B030D-6E8A-4147-A177-3AD203B41FA5}">
                      <a16:colId xmlns:a16="http://schemas.microsoft.com/office/drawing/2014/main" val="1614011911"/>
                    </a:ext>
                  </a:extLst>
                </a:gridCol>
                <a:gridCol w="441960">
                  <a:extLst>
                    <a:ext uri="{9D8B030D-6E8A-4147-A177-3AD203B41FA5}">
                      <a16:colId xmlns:a16="http://schemas.microsoft.com/office/drawing/2014/main" val="3790403379"/>
                    </a:ext>
                  </a:extLst>
                </a:gridCol>
                <a:gridCol w="441960">
                  <a:extLst>
                    <a:ext uri="{9D8B030D-6E8A-4147-A177-3AD203B41FA5}">
                      <a16:colId xmlns:a16="http://schemas.microsoft.com/office/drawing/2014/main" val="1764741427"/>
                    </a:ext>
                  </a:extLst>
                </a:gridCol>
                <a:gridCol w="441960">
                  <a:extLst>
                    <a:ext uri="{9D8B030D-6E8A-4147-A177-3AD203B41FA5}">
                      <a16:colId xmlns:a16="http://schemas.microsoft.com/office/drawing/2014/main" val="11264398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94945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536253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77126"/>
                  </a:ext>
                </a:extLst>
              </a:tr>
            </a:tbl>
          </a:graphicData>
        </a:graphic>
      </p:graphicFrame>
    </p:spTree>
    <p:extLst>
      <p:ext uri="{BB962C8B-B14F-4D97-AF65-F5344CB8AC3E}">
        <p14:creationId xmlns:p14="http://schemas.microsoft.com/office/powerpoint/2010/main" val="229921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4C36CB-E072-4874-B940-B34C079AE098}"/>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817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BCB8B7-1994-B39A-2001-E271B849D46D}"/>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48 </a:t>
            </a:r>
            <a:r>
              <a:rPr lang="en-US" sz="2800" b="1" dirty="0">
                <a:solidFill>
                  <a:schemeClr val="tx1"/>
                </a:solidFill>
              </a:rPr>
              <a:t>pencil sharpeners</a:t>
            </a:r>
            <a:endParaRPr lang="en-US" sz="5400" b="1" dirty="0">
              <a:solidFill>
                <a:schemeClr val="tx1"/>
              </a:solidFill>
            </a:endParaRP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0638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228388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“That’s One Sharp Pencil”</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5379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BE1B27-2A21-A075-F737-4785CDC2F488}"/>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pencil sharpeners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8459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305D72-564A-7648-CF6D-F3ADB4CC12DD}"/>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453941" y="0"/>
            <a:ext cx="3812540" cy="6019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an even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Double 21 and eliminate </a:t>
            </a:r>
          </a:p>
          <a:p>
            <a:pPr algn="ctr"/>
            <a:r>
              <a:rPr lang="en-US" sz="2000" b="1" dirty="0">
                <a:solidFill>
                  <a:schemeClr val="tx1"/>
                </a:solidFill>
              </a:rPr>
              <a:t>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AA263C5-C7E9-D39C-B8F3-5AD41BE60641}"/>
              </a:ext>
            </a:extLst>
          </p:cNvPr>
          <p:cNvGraphicFramePr>
            <a:graphicFrameLocks noGrp="1"/>
          </p:cNvGraphicFramePr>
          <p:nvPr/>
        </p:nvGraphicFramePr>
        <p:xfrm>
          <a:off x="76200" y="57912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19772122"/>
                    </a:ext>
                  </a:extLst>
                </a:gridCol>
                <a:gridCol w="441960">
                  <a:extLst>
                    <a:ext uri="{9D8B030D-6E8A-4147-A177-3AD203B41FA5}">
                      <a16:colId xmlns:a16="http://schemas.microsoft.com/office/drawing/2014/main" val="2833625891"/>
                    </a:ext>
                  </a:extLst>
                </a:gridCol>
                <a:gridCol w="441960">
                  <a:extLst>
                    <a:ext uri="{9D8B030D-6E8A-4147-A177-3AD203B41FA5}">
                      <a16:colId xmlns:a16="http://schemas.microsoft.com/office/drawing/2014/main" val="686243782"/>
                    </a:ext>
                  </a:extLst>
                </a:gridCol>
                <a:gridCol w="441960">
                  <a:extLst>
                    <a:ext uri="{9D8B030D-6E8A-4147-A177-3AD203B41FA5}">
                      <a16:colId xmlns:a16="http://schemas.microsoft.com/office/drawing/2014/main" val="565947801"/>
                    </a:ext>
                  </a:extLst>
                </a:gridCol>
                <a:gridCol w="441960">
                  <a:extLst>
                    <a:ext uri="{9D8B030D-6E8A-4147-A177-3AD203B41FA5}">
                      <a16:colId xmlns:a16="http://schemas.microsoft.com/office/drawing/2014/main" val="2776568806"/>
                    </a:ext>
                  </a:extLst>
                </a:gridCol>
                <a:gridCol w="441960">
                  <a:extLst>
                    <a:ext uri="{9D8B030D-6E8A-4147-A177-3AD203B41FA5}">
                      <a16:colId xmlns:a16="http://schemas.microsoft.com/office/drawing/2014/main" val="3285010370"/>
                    </a:ext>
                  </a:extLst>
                </a:gridCol>
                <a:gridCol w="441960">
                  <a:extLst>
                    <a:ext uri="{9D8B030D-6E8A-4147-A177-3AD203B41FA5}">
                      <a16:colId xmlns:a16="http://schemas.microsoft.com/office/drawing/2014/main" val="1614011911"/>
                    </a:ext>
                  </a:extLst>
                </a:gridCol>
                <a:gridCol w="441960">
                  <a:extLst>
                    <a:ext uri="{9D8B030D-6E8A-4147-A177-3AD203B41FA5}">
                      <a16:colId xmlns:a16="http://schemas.microsoft.com/office/drawing/2014/main" val="3790403379"/>
                    </a:ext>
                  </a:extLst>
                </a:gridCol>
                <a:gridCol w="441960">
                  <a:extLst>
                    <a:ext uri="{9D8B030D-6E8A-4147-A177-3AD203B41FA5}">
                      <a16:colId xmlns:a16="http://schemas.microsoft.com/office/drawing/2014/main" val="1764741427"/>
                    </a:ext>
                  </a:extLst>
                </a:gridCol>
                <a:gridCol w="441960">
                  <a:extLst>
                    <a:ext uri="{9D8B030D-6E8A-4147-A177-3AD203B41FA5}">
                      <a16:colId xmlns:a16="http://schemas.microsoft.com/office/drawing/2014/main" val="11264398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94945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536253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277126"/>
                  </a:ext>
                </a:extLst>
              </a:tr>
            </a:tbl>
          </a:graphicData>
        </a:graphic>
      </p:graphicFrame>
      <p:graphicFrame>
        <p:nvGraphicFramePr>
          <p:cNvPr id="4" name="Table 3">
            <a:extLst>
              <a:ext uri="{FF2B5EF4-FFF2-40B4-BE49-F238E27FC236}">
                <a16:creationId xmlns:a16="http://schemas.microsoft.com/office/drawing/2014/main" id="{A40E8E11-2817-AF9C-0E90-AE69CAB20D59}"/>
              </a:ext>
            </a:extLst>
          </p:cNvPr>
          <p:cNvGraphicFramePr>
            <a:graphicFrameLocks noGrp="1"/>
          </p:cNvGraphicFramePr>
          <p:nvPr>
            <p:extLst>
              <p:ext uri="{D42A27DB-BD31-4B8C-83A1-F6EECF244321}">
                <p14:modId xmlns:p14="http://schemas.microsoft.com/office/powerpoint/2010/main" val="408811939"/>
              </p:ext>
            </p:extLst>
          </p:nvPr>
        </p:nvGraphicFramePr>
        <p:xfrm>
          <a:off x="76200" y="57912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19772122"/>
                    </a:ext>
                  </a:extLst>
                </a:gridCol>
                <a:gridCol w="441960">
                  <a:extLst>
                    <a:ext uri="{9D8B030D-6E8A-4147-A177-3AD203B41FA5}">
                      <a16:colId xmlns:a16="http://schemas.microsoft.com/office/drawing/2014/main" val="2833625891"/>
                    </a:ext>
                  </a:extLst>
                </a:gridCol>
                <a:gridCol w="441960">
                  <a:extLst>
                    <a:ext uri="{9D8B030D-6E8A-4147-A177-3AD203B41FA5}">
                      <a16:colId xmlns:a16="http://schemas.microsoft.com/office/drawing/2014/main" val="686243782"/>
                    </a:ext>
                  </a:extLst>
                </a:gridCol>
                <a:gridCol w="441960">
                  <a:extLst>
                    <a:ext uri="{9D8B030D-6E8A-4147-A177-3AD203B41FA5}">
                      <a16:colId xmlns:a16="http://schemas.microsoft.com/office/drawing/2014/main" val="565947801"/>
                    </a:ext>
                  </a:extLst>
                </a:gridCol>
                <a:gridCol w="441960">
                  <a:extLst>
                    <a:ext uri="{9D8B030D-6E8A-4147-A177-3AD203B41FA5}">
                      <a16:colId xmlns:a16="http://schemas.microsoft.com/office/drawing/2014/main" val="2776568806"/>
                    </a:ext>
                  </a:extLst>
                </a:gridCol>
                <a:gridCol w="441960">
                  <a:extLst>
                    <a:ext uri="{9D8B030D-6E8A-4147-A177-3AD203B41FA5}">
                      <a16:colId xmlns:a16="http://schemas.microsoft.com/office/drawing/2014/main" val="3285010370"/>
                    </a:ext>
                  </a:extLst>
                </a:gridCol>
                <a:gridCol w="441960">
                  <a:extLst>
                    <a:ext uri="{9D8B030D-6E8A-4147-A177-3AD203B41FA5}">
                      <a16:colId xmlns:a16="http://schemas.microsoft.com/office/drawing/2014/main" val="1614011911"/>
                    </a:ext>
                  </a:extLst>
                </a:gridCol>
                <a:gridCol w="441960">
                  <a:extLst>
                    <a:ext uri="{9D8B030D-6E8A-4147-A177-3AD203B41FA5}">
                      <a16:colId xmlns:a16="http://schemas.microsoft.com/office/drawing/2014/main" val="3790403379"/>
                    </a:ext>
                  </a:extLst>
                </a:gridCol>
                <a:gridCol w="441960">
                  <a:extLst>
                    <a:ext uri="{9D8B030D-6E8A-4147-A177-3AD203B41FA5}">
                      <a16:colId xmlns:a16="http://schemas.microsoft.com/office/drawing/2014/main" val="1764741427"/>
                    </a:ext>
                  </a:extLst>
                </a:gridCol>
                <a:gridCol w="441960">
                  <a:extLst>
                    <a:ext uri="{9D8B030D-6E8A-4147-A177-3AD203B41FA5}">
                      <a16:colId xmlns:a16="http://schemas.microsoft.com/office/drawing/2014/main" val="11264398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94945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536253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8277126"/>
                  </a:ext>
                </a:extLst>
              </a:tr>
            </a:tbl>
          </a:graphicData>
        </a:graphic>
      </p:graphicFrame>
      <p:graphicFrame>
        <p:nvGraphicFramePr>
          <p:cNvPr id="5" name="Table 4">
            <a:extLst>
              <a:ext uri="{FF2B5EF4-FFF2-40B4-BE49-F238E27FC236}">
                <a16:creationId xmlns:a16="http://schemas.microsoft.com/office/drawing/2014/main" id="{C87B3DA1-7A5F-5556-0389-352BA9A09B50}"/>
              </a:ext>
            </a:extLst>
          </p:cNvPr>
          <p:cNvGraphicFramePr>
            <a:graphicFrameLocks noGrp="1"/>
          </p:cNvGraphicFramePr>
          <p:nvPr>
            <p:extLst>
              <p:ext uri="{D42A27DB-BD31-4B8C-83A1-F6EECF244321}">
                <p14:modId xmlns:p14="http://schemas.microsoft.com/office/powerpoint/2010/main" val="3265588652"/>
              </p:ext>
            </p:extLst>
          </p:nvPr>
        </p:nvGraphicFramePr>
        <p:xfrm>
          <a:off x="76200" y="57912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19772122"/>
                    </a:ext>
                  </a:extLst>
                </a:gridCol>
                <a:gridCol w="441960">
                  <a:extLst>
                    <a:ext uri="{9D8B030D-6E8A-4147-A177-3AD203B41FA5}">
                      <a16:colId xmlns:a16="http://schemas.microsoft.com/office/drawing/2014/main" val="2833625891"/>
                    </a:ext>
                  </a:extLst>
                </a:gridCol>
                <a:gridCol w="441960">
                  <a:extLst>
                    <a:ext uri="{9D8B030D-6E8A-4147-A177-3AD203B41FA5}">
                      <a16:colId xmlns:a16="http://schemas.microsoft.com/office/drawing/2014/main" val="686243782"/>
                    </a:ext>
                  </a:extLst>
                </a:gridCol>
                <a:gridCol w="441960">
                  <a:extLst>
                    <a:ext uri="{9D8B030D-6E8A-4147-A177-3AD203B41FA5}">
                      <a16:colId xmlns:a16="http://schemas.microsoft.com/office/drawing/2014/main" val="565947801"/>
                    </a:ext>
                  </a:extLst>
                </a:gridCol>
                <a:gridCol w="441960">
                  <a:extLst>
                    <a:ext uri="{9D8B030D-6E8A-4147-A177-3AD203B41FA5}">
                      <a16:colId xmlns:a16="http://schemas.microsoft.com/office/drawing/2014/main" val="2776568806"/>
                    </a:ext>
                  </a:extLst>
                </a:gridCol>
                <a:gridCol w="441960">
                  <a:extLst>
                    <a:ext uri="{9D8B030D-6E8A-4147-A177-3AD203B41FA5}">
                      <a16:colId xmlns:a16="http://schemas.microsoft.com/office/drawing/2014/main" val="3285010370"/>
                    </a:ext>
                  </a:extLst>
                </a:gridCol>
                <a:gridCol w="441960">
                  <a:extLst>
                    <a:ext uri="{9D8B030D-6E8A-4147-A177-3AD203B41FA5}">
                      <a16:colId xmlns:a16="http://schemas.microsoft.com/office/drawing/2014/main" val="1614011911"/>
                    </a:ext>
                  </a:extLst>
                </a:gridCol>
                <a:gridCol w="441960">
                  <a:extLst>
                    <a:ext uri="{9D8B030D-6E8A-4147-A177-3AD203B41FA5}">
                      <a16:colId xmlns:a16="http://schemas.microsoft.com/office/drawing/2014/main" val="3790403379"/>
                    </a:ext>
                  </a:extLst>
                </a:gridCol>
                <a:gridCol w="441960">
                  <a:extLst>
                    <a:ext uri="{9D8B030D-6E8A-4147-A177-3AD203B41FA5}">
                      <a16:colId xmlns:a16="http://schemas.microsoft.com/office/drawing/2014/main" val="1764741427"/>
                    </a:ext>
                  </a:extLst>
                </a:gridCol>
                <a:gridCol w="441960">
                  <a:extLst>
                    <a:ext uri="{9D8B030D-6E8A-4147-A177-3AD203B41FA5}">
                      <a16:colId xmlns:a16="http://schemas.microsoft.com/office/drawing/2014/main" val="11264398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94945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8536253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8277126"/>
                  </a:ext>
                </a:extLst>
              </a:tr>
            </a:tbl>
          </a:graphicData>
        </a:graphic>
      </p:graphicFrame>
      <p:graphicFrame>
        <p:nvGraphicFramePr>
          <p:cNvPr id="6" name="Table 5">
            <a:extLst>
              <a:ext uri="{FF2B5EF4-FFF2-40B4-BE49-F238E27FC236}">
                <a16:creationId xmlns:a16="http://schemas.microsoft.com/office/drawing/2014/main" id="{315770C9-4DD1-1B57-B4A4-C779C163B83D}"/>
              </a:ext>
            </a:extLst>
          </p:cNvPr>
          <p:cNvGraphicFramePr>
            <a:graphicFrameLocks noGrp="1"/>
          </p:cNvGraphicFramePr>
          <p:nvPr>
            <p:extLst>
              <p:ext uri="{D42A27DB-BD31-4B8C-83A1-F6EECF244321}">
                <p14:modId xmlns:p14="http://schemas.microsoft.com/office/powerpoint/2010/main" val="1627057878"/>
              </p:ext>
            </p:extLst>
          </p:nvPr>
        </p:nvGraphicFramePr>
        <p:xfrm>
          <a:off x="76200" y="57912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19772122"/>
                    </a:ext>
                  </a:extLst>
                </a:gridCol>
                <a:gridCol w="441960">
                  <a:extLst>
                    <a:ext uri="{9D8B030D-6E8A-4147-A177-3AD203B41FA5}">
                      <a16:colId xmlns:a16="http://schemas.microsoft.com/office/drawing/2014/main" val="2833625891"/>
                    </a:ext>
                  </a:extLst>
                </a:gridCol>
                <a:gridCol w="441960">
                  <a:extLst>
                    <a:ext uri="{9D8B030D-6E8A-4147-A177-3AD203B41FA5}">
                      <a16:colId xmlns:a16="http://schemas.microsoft.com/office/drawing/2014/main" val="686243782"/>
                    </a:ext>
                  </a:extLst>
                </a:gridCol>
                <a:gridCol w="441960">
                  <a:extLst>
                    <a:ext uri="{9D8B030D-6E8A-4147-A177-3AD203B41FA5}">
                      <a16:colId xmlns:a16="http://schemas.microsoft.com/office/drawing/2014/main" val="565947801"/>
                    </a:ext>
                  </a:extLst>
                </a:gridCol>
                <a:gridCol w="441960">
                  <a:extLst>
                    <a:ext uri="{9D8B030D-6E8A-4147-A177-3AD203B41FA5}">
                      <a16:colId xmlns:a16="http://schemas.microsoft.com/office/drawing/2014/main" val="2776568806"/>
                    </a:ext>
                  </a:extLst>
                </a:gridCol>
                <a:gridCol w="441960">
                  <a:extLst>
                    <a:ext uri="{9D8B030D-6E8A-4147-A177-3AD203B41FA5}">
                      <a16:colId xmlns:a16="http://schemas.microsoft.com/office/drawing/2014/main" val="3285010370"/>
                    </a:ext>
                  </a:extLst>
                </a:gridCol>
                <a:gridCol w="441960">
                  <a:extLst>
                    <a:ext uri="{9D8B030D-6E8A-4147-A177-3AD203B41FA5}">
                      <a16:colId xmlns:a16="http://schemas.microsoft.com/office/drawing/2014/main" val="1614011911"/>
                    </a:ext>
                  </a:extLst>
                </a:gridCol>
                <a:gridCol w="441960">
                  <a:extLst>
                    <a:ext uri="{9D8B030D-6E8A-4147-A177-3AD203B41FA5}">
                      <a16:colId xmlns:a16="http://schemas.microsoft.com/office/drawing/2014/main" val="3790403379"/>
                    </a:ext>
                  </a:extLst>
                </a:gridCol>
                <a:gridCol w="441960">
                  <a:extLst>
                    <a:ext uri="{9D8B030D-6E8A-4147-A177-3AD203B41FA5}">
                      <a16:colId xmlns:a16="http://schemas.microsoft.com/office/drawing/2014/main" val="1764741427"/>
                    </a:ext>
                  </a:extLst>
                </a:gridCol>
                <a:gridCol w="441960">
                  <a:extLst>
                    <a:ext uri="{9D8B030D-6E8A-4147-A177-3AD203B41FA5}">
                      <a16:colId xmlns:a16="http://schemas.microsoft.com/office/drawing/2014/main" val="11264398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94945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8536253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8277126"/>
                  </a:ext>
                </a:extLst>
              </a:tr>
            </a:tbl>
          </a:graphicData>
        </a:graphic>
      </p:graphicFrame>
      <p:graphicFrame>
        <p:nvGraphicFramePr>
          <p:cNvPr id="7" name="Table 6">
            <a:extLst>
              <a:ext uri="{FF2B5EF4-FFF2-40B4-BE49-F238E27FC236}">
                <a16:creationId xmlns:a16="http://schemas.microsoft.com/office/drawing/2014/main" id="{0D2C188D-E282-1195-5B33-A3B7A2DEBCDA}"/>
              </a:ext>
            </a:extLst>
          </p:cNvPr>
          <p:cNvGraphicFramePr>
            <a:graphicFrameLocks noGrp="1"/>
          </p:cNvGraphicFramePr>
          <p:nvPr>
            <p:extLst>
              <p:ext uri="{D42A27DB-BD31-4B8C-83A1-F6EECF244321}">
                <p14:modId xmlns:p14="http://schemas.microsoft.com/office/powerpoint/2010/main" val="3370008294"/>
              </p:ext>
            </p:extLst>
          </p:nvPr>
        </p:nvGraphicFramePr>
        <p:xfrm>
          <a:off x="76200" y="57912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19772122"/>
                    </a:ext>
                  </a:extLst>
                </a:gridCol>
                <a:gridCol w="441960">
                  <a:extLst>
                    <a:ext uri="{9D8B030D-6E8A-4147-A177-3AD203B41FA5}">
                      <a16:colId xmlns:a16="http://schemas.microsoft.com/office/drawing/2014/main" val="2833625891"/>
                    </a:ext>
                  </a:extLst>
                </a:gridCol>
                <a:gridCol w="441960">
                  <a:extLst>
                    <a:ext uri="{9D8B030D-6E8A-4147-A177-3AD203B41FA5}">
                      <a16:colId xmlns:a16="http://schemas.microsoft.com/office/drawing/2014/main" val="686243782"/>
                    </a:ext>
                  </a:extLst>
                </a:gridCol>
                <a:gridCol w="441960">
                  <a:extLst>
                    <a:ext uri="{9D8B030D-6E8A-4147-A177-3AD203B41FA5}">
                      <a16:colId xmlns:a16="http://schemas.microsoft.com/office/drawing/2014/main" val="565947801"/>
                    </a:ext>
                  </a:extLst>
                </a:gridCol>
                <a:gridCol w="441960">
                  <a:extLst>
                    <a:ext uri="{9D8B030D-6E8A-4147-A177-3AD203B41FA5}">
                      <a16:colId xmlns:a16="http://schemas.microsoft.com/office/drawing/2014/main" val="2776568806"/>
                    </a:ext>
                  </a:extLst>
                </a:gridCol>
                <a:gridCol w="441960">
                  <a:extLst>
                    <a:ext uri="{9D8B030D-6E8A-4147-A177-3AD203B41FA5}">
                      <a16:colId xmlns:a16="http://schemas.microsoft.com/office/drawing/2014/main" val="3285010370"/>
                    </a:ext>
                  </a:extLst>
                </a:gridCol>
                <a:gridCol w="441960">
                  <a:extLst>
                    <a:ext uri="{9D8B030D-6E8A-4147-A177-3AD203B41FA5}">
                      <a16:colId xmlns:a16="http://schemas.microsoft.com/office/drawing/2014/main" val="1614011911"/>
                    </a:ext>
                  </a:extLst>
                </a:gridCol>
                <a:gridCol w="441960">
                  <a:extLst>
                    <a:ext uri="{9D8B030D-6E8A-4147-A177-3AD203B41FA5}">
                      <a16:colId xmlns:a16="http://schemas.microsoft.com/office/drawing/2014/main" val="3790403379"/>
                    </a:ext>
                  </a:extLst>
                </a:gridCol>
                <a:gridCol w="441960">
                  <a:extLst>
                    <a:ext uri="{9D8B030D-6E8A-4147-A177-3AD203B41FA5}">
                      <a16:colId xmlns:a16="http://schemas.microsoft.com/office/drawing/2014/main" val="1764741427"/>
                    </a:ext>
                  </a:extLst>
                </a:gridCol>
                <a:gridCol w="441960">
                  <a:extLst>
                    <a:ext uri="{9D8B030D-6E8A-4147-A177-3AD203B41FA5}">
                      <a16:colId xmlns:a16="http://schemas.microsoft.com/office/drawing/2014/main" val="11264398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8794945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8536253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8277126"/>
                  </a:ext>
                </a:extLst>
              </a:tr>
            </a:tbl>
          </a:graphicData>
        </a:graphic>
      </p:graphicFrame>
      <p:graphicFrame>
        <p:nvGraphicFramePr>
          <p:cNvPr id="8" name="Table 7">
            <a:extLst>
              <a:ext uri="{FF2B5EF4-FFF2-40B4-BE49-F238E27FC236}">
                <a16:creationId xmlns:a16="http://schemas.microsoft.com/office/drawing/2014/main" id="{29983595-E1D3-F99D-B0EB-91ABF89952E8}"/>
              </a:ext>
            </a:extLst>
          </p:cNvPr>
          <p:cNvGraphicFramePr>
            <a:graphicFrameLocks noGrp="1"/>
          </p:cNvGraphicFramePr>
          <p:nvPr>
            <p:extLst>
              <p:ext uri="{D42A27DB-BD31-4B8C-83A1-F6EECF244321}">
                <p14:modId xmlns:p14="http://schemas.microsoft.com/office/powerpoint/2010/main" val="1456014578"/>
              </p:ext>
            </p:extLst>
          </p:nvPr>
        </p:nvGraphicFramePr>
        <p:xfrm>
          <a:off x="76200" y="5791200"/>
          <a:ext cx="4419600" cy="76954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619772122"/>
                    </a:ext>
                  </a:extLst>
                </a:gridCol>
                <a:gridCol w="441960">
                  <a:extLst>
                    <a:ext uri="{9D8B030D-6E8A-4147-A177-3AD203B41FA5}">
                      <a16:colId xmlns:a16="http://schemas.microsoft.com/office/drawing/2014/main" val="2833625891"/>
                    </a:ext>
                  </a:extLst>
                </a:gridCol>
                <a:gridCol w="441960">
                  <a:extLst>
                    <a:ext uri="{9D8B030D-6E8A-4147-A177-3AD203B41FA5}">
                      <a16:colId xmlns:a16="http://schemas.microsoft.com/office/drawing/2014/main" val="686243782"/>
                    </a:ext>
                  </a:extLst>
                </a:gridCol>
                <a:gridCol w="441960">
                  <a:extLst>
                    <a:ext uri="{9D8B030D-6E8A-4147-A177-3AD203B41FA5}">
                      <a16:colId xmlns:a16="http://schemas.microsoft.com/office/drawing/2014/main" val="565947801"/>
                    </a:ext>
                  </a:extLst>
                </a:gridCol>
                <a:gridCol w="441960">
                  <a:extLst>
                    <a:ext uri="{9D8B030D-6E8A-4147-A177-3AD203B41FA5}">
                      <a16:colId xmlns:a16="http://schemas.microsoft.com/office/drawing/2014/main" val="2776568806"/>
                    </a:ext>
                  </a:extLst>
                </a:gridCol>
                <a:gridCol w="441960">
                  <a:extLst>
                    <a:ext uri="{9D8B030D-6E8A-4147-A177-3AD203B41FA5}">
                      <a16:colId xmlns:a16="http://schemas.microsoft.com/office/drawing/2014/main" val="3285010370"/>
                    </a:ext>
                  </a:extLst>
                </a:gridCol>
                <a:gridCol w="441960">
                  <a:extLst>
                    <a:ext uri="{9D8B030D-6E8A-4147-A177-3AD203B41FA5}">
                      <a16:colId xmlns:a16="http://schemas.microsoft.com/office/drawing/2014/main" val="1614011911"/>
                    </a:ext>
                  </a:extLst>
                </a:gridCol>
                <a:gridCol w="441960">
                  <a:extLst>
                    <a:ext uri="{9D8B030D-6E8A-4147-A177-3AD203B41FA5}">
                      <a16:colId xmlns:a16="http://schemas.microsoft.com/office/drawing/2014/main" val="3790403379"/>
                    </a:ext>
                  </a:extLst>
                </a:gridCol>
                <a:gridCol w="441960">
                  <a:extLst>
                    <a:ext uri="{9D8B030D-6E8A-4147-A177-3AD203B41FA5}">
                      <a16:colId xmlns:a16="http://schemas.microsoft.com/office/drawing/2014/main" val="1764741427"/>
                    </a:ext>
                  </a:extLst>
                </a:gridCol>
                <a:gridCol w="441960">
                  <a:extLst>
                    <a:ext uri="{9D8B030D-6E8A-4147-A177-3AD203B41FA5}">
                      <a16:colId xmlns:a16="http://schemas.microsoft.com/office/drawing/2014/main" val="11264398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8794945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8536253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8277126"/>
                  </a:ext>
                </a:extLst>
              </a:tr>
            </a:tbl>
          </a:graphicData>
        </a:graphic>
      </p:graphicFrame>
    </p:spTree>
    <p:extLst>
      <p:ext uri="{BB962C8B-B14F-4D97-AF65-F5344CB8AC3E}">
        <p14:creationId xmlns:p14="http://schemas.microsoft.com/office/powerpoint/2010/main" val="405155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4C36CB-E072-4874-B940-B34C079AE098}"/>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2569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BCB8B7-1994-B39A-2001-E271B849D46D}"/>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48 </a:t>
            </a:r>
            <a:r>
              <a:rPr lang="en-US" sz="2800" b="1" dirty="0">
                <a:solidFill>
                  <a:schemeClr val="tx1"/>
                </a:solidFill>
              </a:rPr>
              <a:t>pencil sharpeners</a:t>
            </a:r>
            <a:endParaRPr lang="en-US" sz="5400" b="1" dirty="0">
              <a:solidFill>
                <a:schemeClr val="tx1"/>
              </a:solidFill>
            </a:endParaRP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847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335803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“That’s One Sharp Pencil”</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BE1B27-2A21-A075-F737-4785CDC2F488}"/>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pencil sharpeners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305D72-564A-7648-CF6D-F3ADB4CC12DD}"/>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20 </a:t>
            </a:r>
          </a:p>
          <a:p>
            <a:pPr algn="ctr"/>
            <a:r>
              <a:rPr lang="en-US" sz="2000" b="1" dirty="0">
                <a:solidFill>
                  <a:schemeClr val="tx1"/>
                </a:solidFill>
              </a:rPr>
              <a:t>and less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an even number.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Double 21 and eliminate </a:t>
            </a:r>
          </a:p>
          <a:p>
            <a:pPr algn="ctr"/>
            <a:r>
              <a:rPr lang="en-US" sz="2000" b="1" dirty="0">
                <a:solidFill>
                  <a:schemeClr val="tx1"/>
                </a:solidFill>
              </a:rPr>
              <a:t>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4C36CB-E072-4874-B940-B34C079AE098}"/>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BCB8B7-1994-B39A-2001-E271B849D46D}"/>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48 </a:t>
            </a:r>
            <a:r>
              <a:rPr lang="en-US" sz="2800" b="1" dirty="0">
                <a:solidFill>
                  <a:schemeClr val="tx1"/>
                </a:solidFill>
              </a:rPr>
              <a:t>pencil sharpeners</a:t>
            </a:r>
            <a:endParaRPr lang="en-US" sz="5400" b="1" dirty="0">
              <a:solidFill>
                <a:schemeClr val="tx1"/>
              </a:solidFill>
            </a:endParaRP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71173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“That’s One Sharp Pencil”</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5416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BE1B27-2A21-A075-F737-4785CDC2F488}"/>
              </a:ext>
            </a:extLst>
          </p:cNvPr>
          <p:cNvPicPr>
            <a:picLocks noChangeAspect="1"/>
          </p:cNvPicPr>
          <p:nvPr/>
        </p:nvPicPr>
        <p:blipFill rotWithShape="1">
          <a:blip r:embed="rId2">
            <a:extLst>
              <a:ext uri="{28A0092B-C50C-407E-A947-70E740481C1C}">
                <a14:useLocalDpi xmlns:a14="http://schemas.microsoft.com/office/drawing/2010/main" val="0"/>
              </a:ext>
            </a:extLst>
          </a:blip>
          <a:srcRect r="52500"/>
          <a:stretch/>
        </p:blipFill>
        <p:spPr>
          <a:xfrm>
            <a:off x="0" y="0"/>
            <a:ext cx="4343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pencil sharpeners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5462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9908</TotalTime>
  <Words>2230</Words>
  <Application>Microsoft Office PowerPoint</Application>
  <PresentationFormat>On-screen Show (4:3)</PresentationFormat>
  <Paragraphs>515</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183</cp:revision>
  <dcterms:created xsi:type="dcterms:W3CDTF">2020-11-09T02:38:45Z</dcterms:created>
  <dcterms:modified xsi:type="dcterms:W3CDTF">2023-10-30T22:16:08Z</dcterms:modified>
</cp:coreProperties>
</file>