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5" r:id="rId2"/>
    <p:sldId id="257" r:id="rId3"/>
    <p:sldId id="258" r:id="rId4"/>
    <p:sldId id="259" r:id="rId5"/>
    <p:sldId id="260" r:id="rId6"/>
    <p:sldId id="261" r:id="rId7"/>
    <p:sldId id="1682" r:id="rId8"/>
    <p:sldId id="1662" r:id="rId9"/>
    <p:sldId id="1663" r:id="rId10"/>
    <p:sldId id="1664" r:id="rId11"/>
    <p:sldId id="1665" r:id="rId12"/>
    <p:sldId id="1666" r:id="rId13"/>
    <p:sldId id="1683" r:id="rId14"/>
    <p:sldId id="1668" r:id="rId15"/>
    <p:sldId id="1669" r:id="rId16"/>
    <p:sldId id="1674" r:id="rId17"/>
    <p:sldId id="1671" r:id="rId18"/>
    <p:sldId id="1672" r:id="rId19"/>
    <p:sldId id="16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4168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69604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FFEC1-FC08-4C0D-7C94-CEB45A059EB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838200" y="0"/>
            <a:ext cx="3149600" cy="4724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that is greater than 20.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also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the digit 0 or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number that is part of this pattern:  1×1 , 2×2 , 3×3  …</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17B9475-2768-11C6-648F-73D0011EB3C5}"/>
              </a:ext>
            </a:extLst>
          </p:cNvPr>
          <p:cNvGraphicFramePr>
            <a:graphicFrameLocks noGrp="1"/>
          </p:cNvGraphicFramePr>
          <p:nvPr>
            <p:extLst>
              <p:ext uri="{D42A27DB-BD31-4B8C-83A1-F6EECF244321}">
                <p14:modId xmlns:p14="http://schemas.microsoft.com/office/powerpoint/2010/main" val="2985201182"/>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81222962"/>
                    </a:ext>
                  </a:extLst>
                </a:gridCol>
                <a:gridCol w="441960">
                  <a:extLst>
                    <a:ext uri="{9D8B030D-6E8A-4147-A177-3AD203B41FA5}">
                      <a16:colId xmlns:a16="http://schemas.microsoft.com/office/drawing/2014/main" val="2179339048"/>
                    </a:ext>
                  </a:extLst>
                </a:gridCol>
                <a:gridCol w="441960">
                  <a:extLst>
                    <a:ext uri="{9D8B030D-6E8A-4147-A177-3AD203B41FA5}">
                      <a16:colId xmlns:a16="http://schemas.microsoft.com/office/drawing/2014/main" val="443722446"/>
                    </a:ext>
                  </a:extLst>
                </a:gridCol>
                <a:gridCol w="441960">
                  <a:extLst>
                    <a:ext uri="{9D8B030D-6E8A-4147-A177-3AD203B41FA5}">
                      <a16:colId xmlns:a16="http://schemas.microsoft.com/office/drawing/2014/main" val="1749098889"/>
                    </a:ext>
                  </a:extLst>
                </a:gridCol>
                <a:gridCol w="441960">
                  <a:extLst>
                    <a:ext uri="{9D8B030D-6E8A-4147-A177-3AD203B41FA5}">
                      <a16:colId xmlns:a16="http://schemas.microsoft.com/office/drawing/2014/main" val="1565688592"/>
                    </a:ext>
                  </a:extLst>
                </a:gridCol>
                <a:gridCol w="441960">
                  <a:extLst>
                    <a:ext uri="{9D8B030D-6E8A-4147-A177-3AD203B41FA5}">
                      <a16:colId xmlns:a16="http://schemas.microsoft.com/office/drawing/2014/main" val="1085209052"/>
                    </a:ext>
                  </a:extLst>
                </a:gridCol>
                <a:gridCol w="441960">
                  <a:extLst>
                    <a:ext uri="{9D8B030D-6E8A-4147-A177-3AD203B41FA5}">
                      <a16:colId xmlns:a16="http://schemas.microsoft.com/office/drawing/2014/main" val="2619797661"/>
                    </a:ext>
                  </a:extLst>
                </a:gridCol>
                <a:gridCol w="441960">
                  <a:extLst>
                    <a:ext uri="{9D8B030D-6E8A-4147-A177-3AD203B41FA5}">
                      <a16:colId xmlns:a16="http://schemas.microsoft.com/office/drawing/2014/main" val="125889543"/>
                    </a:ext>
                  </a:extLst>
                </a:gridCol>
                <a:gridCol w="441960">
                  <a:extLst>
                    <a:ext uri="{9D8B030D-6E8A-4147-A177-3AD203B41FA5}">
                      <a16:colId xmlns:a16="http://schemas.microsoft.com/office/drawing/2014/main" val="3266707915"/>
                    </a:ext>
                  </a:extLst>
                </a:gridCol>
                <a:gridCol w="441960">
                  <a:extLst>
                    <a:ext uri="{9D8B030D-6E8A-4147-A177-3AD203B41FA5}">
                      <a16:colId xmlns:a16="http://schemas.microsoft.com/office/drawing/2014/main" val="167047495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163819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516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07976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2958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39941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60779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18464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463061"/>
                  </a:ext>
                </a:extLst>
              </a:tr>
            </a:tbl>
          </a:graphicData>
        </a:graphic>
      </p:graphicFrame>
    </p:spTree>
    <p:extLst>
      <p:ext uri="{BB962C8B-B14F-4D97-AF65-F5344CB8AC3E}">
        <p14:creationId xmlns:p14="http://schemas.microsoft.com/office/powerpoint/2010/main" val="3076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83CA23-0CA6-3BD4-866B-D924BD8C0FB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866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88A32F-D7B2-D5B9-FA6A-FAA5AA16366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140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91425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Pumpkin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734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5997D-112F-D233-8FB8-33292B2FD8B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1147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FFEC1-FC08-4C0D-7C94-CEB45A059EB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838200" y="0"/>
            <a:ext cx="3149600" cy="4724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that is greater than 20.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also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the digit 0 or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number that is part of this pattern:  1×1 , 2×2 , 3×3  …</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17B9475-2768-11C6-648F-73D0011EB3C5}"/>
              </a:ext>
            </a:extLst>
          </p:cNvPr>
          <p:cNvGraphicFramePr>
            <a:graphicFrameLocks noGrp="1"/>
          </p:cNvGraphicFramePr>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81222962"/>
                    </a:ext>
                  </a:extLst>
                </a:gridCol>
                <a:gridCol w="441960">
                  <a:extLst>
                    <a:ext uri="{9D8B030D-6E8A-4147-A177-3AD203B41FA5}">
                      <a16:colId xmlns:a16="http://schemas.microsoft.com/office/drawing/2014/main" val="2179339048"/>
                    </a:ext>
                  </a:extLst>
                </a:gridCol>
                <a:gridCol w="441960">
                  <a:extLst>
                    <a:ext uri="{9D8B030D-6E8A-4147-A177-3AD203B41FA5}">
                      <a16:colId xmlns:a16="http://schemas.microsoft.com/office/drawing/2014/main" val="443722446"/>
                    </a:ext>
                  </a:extLst>
                </a:gridCol>
                <a:gridCol w="441960">
                  <a:extLst>
                    <a:ext uri="{9D8B030D-6E8A-4147-A177-3AD203B41FA5}">
                      <a16:colId xmlns:a16="http://schemas.microsoft.com/office/drawing/2014/main" val="1749098889"/>
                    </a:ext>
                  </a:extLst>
                </a:gridCol>
                <a:gridCol w="441960">
                  <a:extLst>
                    <a:ext uri="{9D8B030D-6E8A-4147-A177-3AD203B41FA5}">
                      <a16:colId xmlns:a16="http://schemas.microsoft.com/office/drawing/2014/main" val="1565688592"/>
                    </a:ext>
                  </a:extLst>
                </a:gridCol>
                <a:gridCol w="441960">
                  <a:extLst>
                    <a:ext uri="{9D8B030D-6E8A-4147-A177-3AD203B41FA5}">
                      <a16:colId xmlns:a16="http://schemas.microsoft.com/office/drawing/2014/main" val="1085209052"/>
                    </a:ext>
                  </a:extLst>
                </a:gridCol>
                <a:gridCol w="441960">
                  <a:extLst>
                    <a:ext uri="{9D8B030D-6E8A-4147-A177-3AD203B41FA5}">
                      <a16:colId xmlns:a16="http://schemas.microsoft.com/office/drawing/2014/main" val="2619797661"/>
                    </a:ext>
                  </a:extLst>
                </a:gridCol>
                <a:gridCol w="441960">
                  <a:extLst>
                    <a:ext uri="{9D8B030D-6E8A-4147-A177-3AD203B41FA5}">
                      <a16:colId xmlns:a16="http://schemas.microsoft.com/office/drawing/2014/main" val="125889543"/>
                    </a:ext>
                  </a:extLst>
                </a:gridCol>
                <a:gridCol w="441960">
                  <a:extLst>
                    <a:ext uri="{9D8B030D-6E8A-4147-A177-3AD203B41FA5}">
                      <a16:colId xmlns:a16="http://schemas.microsoft.com/office/drawing/2014/main" val="3266707915"/>
                    </a:ext>
                  </a:extLst>
                </a:gridCol>
                <a:gridCol w="441960">
                  <a:extLst>
                    <a:ext uri="{9D8B030D-6E8A-4147-A177-3AD203B41FA5}">
                      <a16:colId xmlns:a16="http://schemas.microsoft.com/office/drawing/2014/main" val="167047495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163819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516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07976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2958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39941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60779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18464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463061"/>
                  </a:ext>
                </a:extLst>
              </a:tr>
            </a:tbl>
          </a:graphicData>
        </a:graphic>
      </p:graphicFrame>
      <p:graphicFrame>
        <p:nvGraphicFramePr>
          <p:cNvPr id="4" name="Table 3">
            <a:extLst>
              <a:ext uri="{FF2B5EF4-FFF2-40B4-BE49-F238E27FC236}">
                <a16:creationId xmlns:a16="http://schemas.microsoft.com/office/drawing/2014/main" id="{842EEFB3-FB67-AEFC-1E44-6BA463D1C83B}"/>
              </a:ext>
            </a:extLst>
          </p:cNvPr>
          <p:cNvGraphicFramePr>
            <a:graphicFrameLocks noGrp="1"/>
          </p:cNvGraphicFramePr>
          <p:nvPr>
            <p:extLst>
              <p:ext uri="{D42A27DB-BD31-4B8C-83A1-F6EECF244321}">
                <p14:modId xmlns:p14="http://schemas.microsoft.com/office/powerpoint/2010/main" val="4025150775"/>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81222962"/>
                    </a:ext>
                  </a:extLst>
                </a:gridCol>
                <a:gridCol w="441960">
                  <a:extLst>
                    <a:ext uri="{9D8B030D-6E8A-4147-A177-3AD203B41FA5}">
                      <a16:colId xmlns:a16="http://schemas.microsoft.com/office/drawing/2014/main" val="2179339048"/>
                    </a:ext>
                  </a:extLst>
                </a:gridCol>
                <a:gridCol w="441960">
                  <a:extLst>
                    <a:ext uri="{9D8B030D-6E8A-4147-A177-3AD203B41FA5}">
                      <a16:colId xmlns:a16="http://schemas.microsoft.com/office/drawing/2014/main" val="443722446"/>
                    </a:ext>
                  </a:extLst>
                </a:gridCol>
                <a:gridCol w="441960">
                  <a:extLst>
                    <a:ext uri="{9D8B030D-6E8A-4147-A177-3AD203B41FA5}">
                      <a16:colId xmlns:a16="http://schemas.microsoft.com/office/drawing/2014/main" val="1749098889"/>
                    </a:ext>
                  </a:extLst>
                </a:gridCol>
                <a:gridCol w="441960">
                  <a:extLst>
                    <a:ext uri="{9D8B030D-6E8A-4147-A177-3AD203B41FA5}">
                      <a16:colId xmlns:a16="http://schemas.microsoft.com/office/drawing/2014/main" val="1565688592"/>
                    </a:ext>
                  </a:extLst>
                </a:gridCol>
                <a:gridCol w="441960">
                  <a:extLst>
                    <a:ext uri="{9D8B030D-6E8A-4147-A177-3AD203B41FA5}">
                      <a16:colId xmlns:a16="http://schemas.microsoft.com/office/drawing/2014/main" val="1085209052"/>
                    </a:ext>
                  </a:extLst>
                </a:gridCol>
                <a:gridCol w="441960">
                  <a:extLst>
                    <a:ext uri="{9D8B030D-6E8A-4147-A177-3AD203B41FA5}">
                      <a16:colId xmlns:a16="http://schemas.microsoft.com/office/drawing/2014/main" val="2619797661"/>
                    </a:ext>
                  </a:extLst>
                </a:gridCol>
                <a:gridCol w="441960">
                  <a:extLst>
                    <a:ext uri="{9D8B030D-6E8A-4147-A177-3AD203B41FA5}">
                      <a16:colId xmlns:a16="http://schemas.microsoft.com/office/drawing/2014/main" val="125889543"/>
                    </a:ext>
                  </a:extLst>
                </a:gridCol>
                <a:gridCol w="441960">
                  <a:extLst>
                    <a:ext uri="{9D8B030D-6E8A-4147-A177-3AD203B41FA5}">
                      <a16:colId xmlns:a16="http://schemas.microsoft.com/office/drawing/2014/main" val="3266707915"/>
                    </a:ext>
                  </a:extLst>
                </a:gridCol>
                <a:gridCol w="441960">
                  <a:extLst>
                    <a:ext uri="{9D8B030D-6E8A-4147-A177-3AD203B41FA5}">
                      <a16:colId xmlns:a16="http://schemas.microsoft.com/office/drawing/2014/main" val="167047495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163819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516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07976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2958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39941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60779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18464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44463061"/>
                  </a:ext>
                </a:extLst>
              </a:tr>
            </a:tbl>
          </a:graphicData>
        </a:graphic>
      </p:graphicFrame>
      <p:graphicFrame>
        <p:nvGraphicFramePr>
          <p:cNvPr id="5" name="Table 4">
            <a:extLst>
              <a:ext uri="{FF2B5EF4-FFF2-40B4-BE49-F238E27FC236}">
                <a16:creationId xmlns:a16="http://schemas.microsoft.com/office/drawing/2014/main" id="{3F6C0CA8-88F7-71F7-4D63-7FDCA4530F12}"/>
              </a:ext>
            </a:extLst>
          </p:cNvPr>
          <p:cNvGraphicFramePr>
            <a:graphicFrameLocks noGrp="1"/>
          </p:cNvGraphicFramePr>
          <p:nvPr>
            <p:extLst>
              <p:ext uri="{D42A27DB-BD31-4B8C-83A1-F6EECF244321}">
                <p14:modId xmlns:p14="http://schemas.microsoft.com/office/powerpoint/2010/main" val="2390259580"/>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81222962"/>
                    </a:ext>
                  </a:extLst>
                </a:gridCol>
                <a:gridCol w="441960">
                  <a:extLst>
                    <a:ext uri="{9D8B030D-6E8A-4147-A177-3AD203B41FA5}">
                      <a16:colId xmlns:a16="http://schemas.microsoft.com/office/drawing/2014/main" val="2179339048"/>
                    </a:ext>
                  </a:extLst>
                </a:gridCol>
                <a:gridCol w="441960">
                  <a:extLst>
                    <a:ext uri="{9D8B030D-6E8A-4147-A177-3AD203B41FA5}">
                      <a16:colId xmlns:a16="http://schemas.microsoft.com/office/drawing/2014/main" val="443722446"/>
                    </a:ext>
                  </a:extLst>
                </a:gridCol>
                <a:gridCol w="441960">
                  <a:extLst>
                    <a:ext uri="{9D8B030D-6E8A-4147-A177-3AD203B41FA5}">
                      <a16:colId xmlns:a16="http://schemas.microsoft.com/office/drawing/2014/main" val="1749098889"/>
                    </a:ext>
                  </a:extLst>
                </a:gridCol>
                <a:gridCol w="441960">
                  <a:extLst>
                    <a:ext uri="{9D8B030D-6E8A-4147-A177-3AD203B41FA5}">
                      <a16:colId xmlns:a16="http://schemas.microsoft.com/office/drawing/2014/main" val="1565688592"/>
                    </a:ext>
                  </a:extLst>
                </a:gridCol>
                <a:gridCol w="441960">
                  <a:extLst>
                    <a:ext uri="{9D8B030D-6E8A-4147-A177-3AD203B41FA5}">
                      <a16:colId xmlns:a16="http://schemas.microsoft.com/office/drawing/2014/main" val="1085209052"/>
                    </a:ext>
                  </a:extLst>
                </a:gridCol>
                <a:gridCol w="441960">
                  <a:extLst>
                    <a:ext uri="{9D8B030D-6E8A-4147-A177-3AD203B41FA5}">
                      <a16:colId xmlns:a16="http://schemas.microsoft.com/office/drawing/2014/main" val="2619797661"/>
                    </a:ext>
                  </a:extLst>
                </a:gridCol>
                <a:gridCol w="441960">
                  <a:extLst>
                    <a:ext uri="{9D8B030D-6E8A-4147-A177-3AD203B41FA5}">
                      <a16:colId xmlns:a16="http://schemas.microsoft.com/office/drawing/2014/main" val="125889543"/>
                    </a:ext>
                  </a:extLst>
                </a:gridCol>
                <a:gridCol w="441960">
                  <a:extLst>
                    <a:ext uri="{9D8B030D-6E8A-4147-A177-3AD203B41FA5}">
                      <a16:colId xmlns:a16="http://schemas.microsoft.com/office/drawing/2014/main" val="3266707915"/>
                    </a:ext>
                  </a:extLst>
                </a:gridCol>
                <a:gridCol w="441960">
                  <a:extLst>
                    <a:ext uri="{9D8B030D-6E8A-4147-A177-3AD203B41FA5}">
                      <a16:colId xmlns:a16="http://schemas.microsoft.com/office/drawing/2014/main" val="167047495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163819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38516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8907976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2958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439941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460779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18464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44463061"/>
                  </a:ext>
                </a:extLst>
              </a:tr>
            </a:tbl>
          </a:graphicData>
        </a:graphic>
      </p:graphicFrame>
      <p:graphicFrame>
        <p:nvGraphicFramePr>
          <p:cNvPr id="6" name="Table 5">
            <a:extLst>
              <a:ext uri="{FF2B5EF4-FFF2-40B4-BE49-F238E27FC236}">
                <a16:creationId xmlns:a16="http://schemas.microsoft.com/office/drawing/2014/main" id="{D3D9752B-9777-C2B6-F777-30239D82BB51}"/>
              </a:ext>
            </a:extLst>
          </p:cNvPr>
          <p:cNvGraphicFramePr>
            <a:graphicFrameLocks noGrp="1"/>
          </p:cNvGraphicFramePr>
          <p:nvPr>
            <p:extLst>
              <p:ext uri="{D42A27DB-BD31-4B8C-83A1-F6EECF244321}">
                <p14:modId xmlns:p14="http://schemas.microsoft.com/office/powerpoint/2010/main" val="221304585"/>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81222962"/>
                    </a:ext>
                  </a:extLst>
                </a:gridCol>
                <a:gridCol w="441960">
                  <a:extLst>
                    <a:ext uri="{9D8B030D-6E8A-4147-A177-3AD203B41FA5}">
                      <a16:colId xmlns:a16="http://schemas.microsoft.com/office/drawing/2014/main" val="2179339048"/>
                    </a:ext>
                  </a:extLst>
                </a:gridCol>
                <a:gridCol w="441960">
                  <a:extLst>
                    <a:ext uri="{9D8B030D-6E8A-4147-A177-3AD203B41FA5}">
                      <a16:colId xmlns:a16="http://schemas.microsoft.com/office/drawing/2014/main" val="443722446"/>
                    </a:ext>
                  </a:extLst>
                </a:gridCol>
                <a:gridCol w="441960">
                  <a:extLst>
                    <a:ext uri="{9D8B030D-6E8A-4147-A177-3AD203B41FA5}">
                      <a16:colId xmlns:a16="http://schemas.microsoft.com/office/drawing/2014/main" val="1749098889"/>
                    </a:ext>
                  </a:extLst>
                </a:gridCol>
                <a:gridCol w="441960">
                  <a:extLst>
                    <a:ext uri="{9D8B030D-6E8A-4147-A177-3AD203B41FA5}">
                      <a16:colId xmlns:a16="http://schemas.microsoft.com/office/drawing/2014/main" val="1565688592"/>
                    </a:ext>
                  </a:extLst>
                </a:gridCol>
                <a:gridCol w="441960">
                  <a:extLst>
                    <a:ext uri="{9D8B030D-6E8A-4147-A177-3AD203B41FA5}">
                      <a16:colId xmlns:a16="http://schemas.microsoft.com/office/drawing/2014/main" val="1085209052"/>
                    </a:ext>
                  </a:extLst>
                </a:gridCol>
                <a:gridCol w="441960">
                  <a:extLst>
                    <a:ext uri="{9D8B030D-6E8A-4147-A177-3AD203B41FA5}">
                      <a16:colId xmlns:a16="http://schemas.microsoft.com/office/drawing/2014/main" val="2619797661"/>
                    </a:ext>
                  </a:extLst>
                </a:gridCol>
                <a:gridCol w="441960">
                  <a:extLst>
                    <a:ext uri="{9D8B030D-6E8A-4147-A177-3AD203B41FA5}">
                      <a16:colId xmlns:a16="http://schemas.microsoft.com/office/drawing/2014/main" val="125889543"/>
                    </a:ext>
                  </a:extLst>
                </a:gridCol>
                <a:gridCol w="441960">
                  <a:extLst>
                    <a:ext uri="{9D8B030D-6E8A-4147-A177-3AD203B41FA5}">
                      <a16:colId xmlns:a16="http://schemas.microsoft.com/office/drawing/2014/main" val="3266707915"/>
                    </a:ext>
                  </a:extLst>
                </a:gridCol>
                <a:gridCol w="441960">
                  <a:extLst>
                    <a:ext uri="{9D8B030D-6E8A-4147-A177-3AD203B41FA5}">
                      <a16:colId xmlns:a16="http://schemas.microsoft.com/office/drawing/2014/main" val="167047495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163819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38516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8907976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2958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439941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460779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418464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44463061"/>
                  </a:ext>
                </a:extLst>
              </a:tr>
            </a:tbl>
          </a:graphicData>
        </a:graphic>
      </p:graphicFrame>
      <p:graphicFrame>
        <p:nvGraphicFramePr>
          <p:cNvPr id="7" name="Table 6">
            <a:extLst>
              <a:ext uri="{FF2B5EF4-FFF2-40B4-BE49-F238E27FC236}">
                <a16:creationId xmlns:a16="http://schemas.microsoft.com/office/drawing/2014/main" id="{42B3A845-0B1A-2405-315B-FC82A33F18C0}"/>
              </a:ext>
            </a:extLst>
          </p:cNvPr>
          <p:cNvGraphicFramePr>
            <a:graphicFrameLocks noGrp="1"/>
          </p:cNvGraphicFramePr>
          <p:nvPr>
            <p:extLst>
              <p:ext uri="{D42A27DB-BD31-4B8C-83A1-F6EECF244321}">
                <p14:modId xmlns:p14="http://schemas.microsoft.com/office/powerpoint/2010/main" val="2231759714"/>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81222962"/>
                    </a:ext>
                  </a:extLst>
                </a:gridCol>
                <a:gridCol w="441960">
                  <a:extLst>
                    <a:ext uri="{9D8B030D-6E8A-4147-A177-3AD203B41FA5}">
                      <a16:colId xmlns:a16="http://schemas.microsoft.com/office/drawing/2014/main" val="2179339048"/>
                    </a:ext>
                  </a:extLst>
                </a:gridCol>
                <a:gridCol w="441960">
                  <a:extLst>
                    <a:ext uri="{9D8B030D-6E8A-4147-A177-3AD203B41FA5}">
                      <a16:colId xmlns:a16="http://schemas.microsoft.com/office/drawing/2014/main" val="443722446"/>
                    </a:ext>
                  </a:extLst>
                </a:gridCol>
                <a:gridCol w="441960">
                  <a:extLst>
                    <a:ext uri="{9D8B030D-6E8A-4147-A177-3AD203B41FA5}">
                      <a16:colId xmlns:a16="http://schemas.microsoft.com/office/drawing/2014/main" val="1749098889"/>
                    </a:ext>
                  </a:extLst>
                </a:gridCol>
                <a:gridCol w="441960">
                  <a:extLst>
                    <a:ext uri="{9D8B030D-6E8A-4147-A177-3AD203B41FA5}">
                      <a16:colId xmlns:a16="http://schemas.microsoft.com/office/drawing/2014/main" val="1565688592"/>
                    </a:ext>
                  </a:extLst>
                </a:gridCol>
                <a:gridCol w="441960">
                  <a:extLst>
                    <a:ext uri="{9D8B030D-6E8A-4147-A177-3AD203B41FA5}">
                      <a16:colId xmlns:a16="http://schemas.microsoft.com/office/drawing/2014/main" val="1085209052"/>
                    </a:ext>
                  </a:extLst>
                </a:gridCol>
                <a:gridCol w="441960">
                  <a:extLst>
                    <a:ext uri="{9D8B030D-6E8A-4147-A177-3AD203B41FA5}">
                      <a16:colId xmlns:a16="http://schemas.microsoft.com/office/drawing/2014/main" val="2619797661"/>
                    </a:ext>
                  </a:extLst>
                </a:gridCol>
                <a:gridCol w="441960">
                  <a:extLst>
                    <a:ext uri="{9D8B030D-6E8A-4147-A177-3AD203B41FA5}">
                      <a16:colId xmlns:a16="http://schemas.microsoft.com/office/drawing/2014/main" val="125889543"/>
                    </a:ext>
                  </a:extLst>
                </a:gridCol>
                <a:gridCol w="441960">
                  <a:extLst>
                    <a:ext uri="{9D8B030D-6E8A-4147-A177-3AD203B41FA5}">
                      <a16:colId xmlns:a16="http://schemas.microsoft.com/office/drawing/2014/main" val="3266707915"/>
                    </a:ext>
                  </a:extLst>
                </a:gridCol>
                <a:gridCol w="441960">
                  <a:extLst>
                    <a:ext uri="{9D8B030D-6E8A-4147-A177-3AD203B41FA5}">
                      <a16:colId xmlns:a16="http://schemas.microsoft.com/office/drawing/2014/main" val="167047495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163819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38516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8907976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22958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439941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460779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418464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44463061"/>
                  </a:ext>
                </a:extLst>
              </a:tr>
            </a:tbl>
          </a:graphicData>
        </a:graphic>
      </p:graphicFrame>
      <p:graphicFrame>
        <p:nvGraphicFramePr>
          <p:cNvPr id="8" name="Table 7">
            <a:extLst>
              <a:ext uri="{FF2B5EF4-FFF2-40B4-BE49-F238E27FC236}">
                <a16:creationId xmlns:a16="http://schemas.microsoft.com/office/drawing/2014/main" id="{8A85BD22-895E-418C-BF24-1EB2A7B649DE}"/>
              </a:ext>
            </a:extLst>
          </p:cNvPr>
          <p:cNvGraphicFramePr>
            <a:graphicFrameLocks noGrp="1"/>
          </p:cNvGraphicFramePr>
          <p:nvPr>
            <p:extLst>
              <p:ext uri="{D42A27DB-BD31-4B8C-83A1-F6EECF244321}">
                <p14:modId xmlns:p14="http://schemas.microsoft.com/office/powerpoint/2010/main" val="3947884718"/>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81222962"/>
                    </a:ext>
                  </a:extLst>
                </a:gridCol>
                <a:gridCol w="441960">
                  <a:extLst>
                    <a:ext uri="{9D8B030D-6E8A-4147-A177-3AD203B41FA5}">
                      <a16:colId xmlns:a16="http://schemas.microsoft.com/office/drawing/2014/main" val="2179339048"/>
                    </a:ext>
                  </a:extLst>
                </a:gridCol>
                <a:gridCol w="441960">
                  <a:extLst>
                    <a:ext uri="{9D8B030D-6E8A-4147-A177-3AD203B41FA5}">
                      <a16:colId xmlns:a16="http://schemas.microsoft.com/office/drawing/2014/main" val="443722446"/>
                    </a:ext>
                  </a:extLst>
                </a:gridCol>
                <a:gridCol w="441960">
                  <a:extLst>
                    <a:ext uri="{9D8B030D-6E8A-4147-A177-3AD203B41FA5}">
                      <a16:colId xmlns:a16="http://schemas.microsoft.com/office/drawing/2014/main" val="1749098889"/>
                    </a:ext>
                  </a:extLst>
                </a:gridCol>
                <a:gridCol w="441960">
                  <a:extLst>
                    <a:ext uri="{9D8B030D-6E8A-4147-A177-3AD203B41FA5}">
                      <a16:colId xmlns:a16="http://schemas.microsoft.com/office/drawing/2014/main" val="1565688592"/>
                    </a:ext>
                  </a:extLst>
                </a:gridCol>
                <a:gridCol w="441960">
                  <a:extLst>
                    <a:ext uri="{9D8B030D-6E8A-4147-A177-3AD203B41FA5}">
                      <a16:colId xmlns:a16="http://schemas.microsoft.com/office/drawing/2014/main" val="1085209052"/>
                    </a:ext>
                  </a:extLst>
                </a:gridCol>
                <a:gridCol w="441960">
                  <a:extLst>
                    <a:ext uri="{9D8B030D-6E8A-4147-A177-3AD203B41FA5}">
                      <a16:colId xmlns:a16="http://schemas.microsoft.com/office/drawing/2014/main" val="2619797661"/>
                    </a:ext>
                  </a:extLst>
                </a:gridCol>
                <a:gridCol w="441960">
                  <a:extLst>
                    <a:ext uri="{9D8B030D-6E8A-4147-A177-3AD203B41FA5}">
                      <a16:colId xmlns:a16="http://schemas.microsoft.com/office/drawing/2014/main" val="125889543"/>
                    </a:ext>
                  </a:extLst>
                </a:gridCol>
                <a:gridCol w="441960">
                  <a:extLst>
                    <a:ext uri="{9D8B030D-6E8A-4147-A177-3AD203B41FA5}">
                      <a16:colId xmlns:a16="http://schemas.microsoft.com/office/drawing/2014/main" val="3266707915"/>
                    </a:ext>
                  </a:extLst>
                </a:gridCol>
                <a:gridCol w="441960">
                  <a:extLst>
                    <a:ext uri="{9D8B030D-6E8A-4147-A177-3AD203B41FA5}">
                      <a16:colId xmlns:a16="http://schemas.microsoft.com/office/drawing/2014/main" val="167047495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163819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38516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8907976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22958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439941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460779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418464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44463061"/>
                  </a:ext>
                </a:extLst>
              </a:tr>
            </a:tbl>
          </a:graphicData>
        </a:graphic>
      </p:graphicFrame>
    </p:spTree>
    <p:extLst>
      <p:ext uri="{BB962C8B-B14F-4D97-AF65-F5344CB8AC3E}">
        <p14:creationId xmlns:p14="http://schemas.microsoft.com/office/powerpoint/2010/main" val="36340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83CA23-0CA6-3BD4-866B-D924BD8C0FB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668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88A32F-D7B2-D5B9-FA6A-FAA5AA16366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164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5832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Pumpkin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5997D-112F-D233-8FB8-33292B2FD8B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FFEC1-FC08-4C0D-7C94-CEB45A059EB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that is greater than 20.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also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the digit 0 or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number that is part of this pattern:  1×1 , 2×2 , 3×3  …</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83CA23-0CA6-3BD4-866B-D924BD8C0FB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88A32F-D7B2-D5B9-FA6A-FAA5AA16366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Pumpkin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702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5997D-112F-D233-8FB8-33292B2FD8B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5766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9932</TotalTime>
  <Words>2619</Words>
  <Application>Microsoft Office PowerPoint</Application>
  <PresentationFormat>On-screen Show (4:3)</PresentationFormat>
  <Paragraphs>856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189</cp:revision>
  <dcterms:created xsi:type="dcterms:W3CDTF">2020-11-09T02:38:45Z</dcterms:created>
  <dcterms:modified xsi:type="dcterms:W3CDTF">2023-10-16T00:25:15Z</dcterms:modified>
</cp:coreProperties>
</file>