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87" r:id="rId8"/>
    <p:sldId id="1690" r:id="rId9"/>
    <p:sldId id="1691" r:id="rId10"/>
    <p:sldId id="1692" r:id="rId11"/>
    <p:sldId id="1693" r:id="rId12"/>
    <p:sldId id="1694" r:id="rId13"/>
    <p:sldId id="1695" r:id="rId14"/>
    <p:sldId id="1696" r:id="rId15"/>
    <p:sldId id="1697" r:id="rId16"/>
    <p:sldId id="1698" r:id="rId17"/>
    <p:sldId id="1699" r:id="rId18"/>
    <p:sldId id="1700" r:id="rId19"/>
    <p:sldId id="170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75967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277976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2732672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2A3BA7-849B-AA57-61E2-7365BA99915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57200" y="0"/>
            <a:ext cx="3911600" cy="58674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65.</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30, 32, 34, 36,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None of these digits is in the answer:  </a:t>
            </a:r>
          </a:p>
          <a:p>
            <a:pPr algn="ctr"/>
            <a:r>
              <a:rPr lang="en-US" b="1" dirty="0">
                <a:solidFill>
                  <a:schemeClr val="tx1"/>
                </a:solidFill>
              </a:rPr>
              <a:t>0, 5, or 8</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42 or 62.</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10.  Eliminate all those pairs.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75926EBA-70D3-2F89-C5DB-5F5E1BA37736}"/>
              </a:ext>
            </a:extLst>
          </p:cNvPr>
          <p:cNvGraphicFramePr>
            <a:graphicFrameLocks noGrp="1"/>
          </p:cNvGraphicFramePr>
          <p:nvPr>
            <p:extLst>
              <p:ext uri="{D42A27DB-BD31-4B8C-83A1-F6EECF244321}">
                <p14:modId xmlns:p14="http://schemas.microsoft.com/office/powerpoint/2010/main" val="1823045852"/>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724817911"/>
                    </a:ext>
                  </a:extLst>
                </a:gridCol>
                <a:gridCol w="441960">
                  <a:extLst>
                    <a:ext uri="{9D8B030D-6E8A-4147-A177-3AD203B41FA5}">
                      <a16:colId xmlns:a16="http://schemas.microsoft.com/office/drawing/2014/main" val="2131126029"/>
                    </a:ext>
                  </a:extLst>
                </a:gridCol>
                <a:gridCol w="441960">
                  <a:extLst>
                    <a:ext uri="{9D8B030D-6E8A-4147-A177-3AD203B41FA5}">
                      <a16:colId xmlns:a16="http://schemas.microsoft.com/office/drawing/2014/main" val="2351642615"/>
                    </a:ext>
                  </a:extLst>
                </a:gridCol>
                <a:gridCol w="441960">
                  <a:extLst>
                    <a:ext uri="{9D8B030D-6E8A-4147-A177-3AD203B41FA5}">
                      <a16:colId xmlns:a16="http://schemas.microsoft.com/office/drawing/2014/main" val="661556430"/>
                    </a:ext>
                  </a:extLst>
                </a:gridCol>
                <a:gridCol w="441960">
                  <a:extLst>
                    <a:ext uri="{9D8B030D-6E8A-4147-A177-3AD203B41FA5}">
                      <a16:colId xmlns:a16="http://schemas.microsoft.com/office/drawing/2014/main" val="1038843145"/>
                    </a:ext>
                  </a:extLst>
                </a:gridCol>
                <a:gridCol w="441960">
                  <a:extLst>
                    <a:ext uri="{9D8B030D-6E8A-4147-A177-3AD203B41FA5}">
                      <a16:colId xmlns:a16="http://schemas.microsoft.com/office/drawing/2014/main" val="678651632"/>
                    </a:ext>
                  </a:extLst>
                </a:gridCol>
                <a:gridCol w="441960">
                  <a:extLst>
                    <a:ext uri="{9D8B030D-6E8A-4147-A177-3AD203B41FA5}">
                      <a16:colId xmlns:a16="http://schemas.microsoft.com/office/drawing/2014/main" val="932729834"/>
                    </a:ext>
                  </a:extLst>
                </a:gridCol>
                <a:gridCol w="441960">
                  <a:extLst>
                    <a:ext uri="{9D8B030D-6E8A-4147-A177-3AD203B41FA5}">
                      <a16:colId xmlns:a16="http://schemas.microsoft.com/office/drawing/2014/main" val="3063766799"/>
                    </a:ext>
                  </a:extLst>
                </a:gridCol>
                <a:gridCol w="441960">
                  <a:extLst>
                    <a:ext uri="{9D8B030D-6E8A-4147-A177-3AD203B41FA5}">
                      <a16:colId xmlns:a16="http://schemas.microsoft.com/office/drawing/2014/main" val="3863407445"/>
                    </a:ext>
                  </a:extLst>
                </a:gridCol>
                <a:gridCol w="441960">
                  <a:extLst>
                    <a:ext uri="{9D8B030D-6E8A-4147-A177-3AD203B41FA5}">
                      <a16:colId xmlns:a16="http://schemas.microsoft.com/office/drawing/2014/main" val="795168234"/>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44907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742751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404088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2576722"/>
                  </a:ext>
                </a:extLst>
              </a:tr>
            </a:tbl>
          </a:graphicData>
        </a:graphic>
      </p:graphicFrame>
    </p:spTree>
    <p:extLst>
      <p:ext uri="{BB962C8B-B14F-4D97-AF65-F5344CB8AC3E}">
        <p14:creationId xmlns:p14="http://schemas.microsoft.com/office/powerpoint/2010/main" val="385294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734C7F-DBF9-D5F8-CF19-FCB57730AFC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4138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B0CC40-AD12-B4E8-3AFA-E3BA60CE7F5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64 carrots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8963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749855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“Crunchy Carrots”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3819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6F56ED-3377-C42D-EF4C-B5DC0ADDD7B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carrots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3228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2A3BA7-849B-AA57-61E2-7365BA99915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57200" y="0"/>
            <a:ext cx="3911600" cy="58674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65.</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30, 32, 34, 36,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None of these digits is in the answer:  </a:t>
            </a:r>
          </a:p>
          <a:p>
            <a:pPr algn="ctr"/>
            <a:r>
              <a:rPr lang="en-US" b="1" dirty="0">
                <a:solidFill>
                  <a:schemeClr val="tx1"/>
                </a:solidFill>
              </a:rPr>
              <a:t>0, 5, or 8</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42 or 62.</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10.  Eliminate all those pairs.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75926EBA-70D3-2F89-C5DB-5F5E1BA37736}"/>
              </a:ext>
            </a:extLst>
          </p:cNvPr>
          <p:cNvGraphicFramePr>
            <a:graphicFrameLocks noGrp="1"/>
          </p:cNvGraphicFramePr>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724817911"/>
                    </a:ext>
                  </a:extLst>
                </a:gridCol>
                <a:gridCol w="441960">
                  <a:extLst>
                    <a:ext uri="{9D8B030D-6E8A-4147-A177-3AD203B41FA5}">
                      <a16:colId xmlns:a16="http://schemas.microsoft.com/office/drawing/2014/main" val="2131126029"/>
                    </a:ext>
                  </a:extLst>
                </a:gridCol>
                <a:gridCol w="441960">
                  <a:extLst>
                    <a:ext uri="{9D8B030D-6E8A-4147-A177-3AD203B41FA5}">
                      <a16:colId xmlns:a16="http://schemas.microsoft.com/office/drawing/2014/main" val="2351642615"/>
                    </a:ext>
                  </a:extLst>
                </a:gridCol>
                <a:gridCol w="441960">
                  <a:extLst>
                    <a:ext uri="{9D8B030D-6E8A-4147-A177-3AD203B41FA5}">
                      <a16:colId xmlns:a16="http://schemas.microsoft.com/office/drawing/2014/main" val="661556430"/>
                    </a:ext>
                  </a:extLst>
                </a:gridCol>
                <a:gridCol w="441960">
                  <a:extLst>
                    <a:ext uri="{9D8B030D-6E8A-4147-A177-3AD203B41FA5}">
                      <a16:colId xmlns:a16="http://schemas.microsoft.com/office/drawing/2014/main" val="1038843145"/>
                    </a:ext>
                  </a:extLst>
                </a:gridCol>
                <a:gridCol w="441960">
                  <a:extLst>
                    <a:ext uri="{9D8B030D-6E8A-4147-A177-3AD203B41FA5}">
                      <a16:colId xmlns:a16="http://schemas.microsoft.com/office/drawing/2014/main" val="678651632"/>
                    </a:ext>
                  </a:extLst>
                </a:gridCol>
                <a:gridCol w="441960">
                  <a:extLst>
                    <a:ext uri="{9D8B030D-6E8A-4147-A177-3AD203B41FA5}">
                      <a16:colId xmlns:a16="http://schemas.microsoft.com/office/drawing/2014/main" val="932729834"/>
                    </a:ext>
                  </a:extLst>
                </a:gridCol>
                <a:gridCol w="441960">
                  <a:extLst>
                    <a:ext uri="{9D8B030D-6E8A-4147-A177-3AD203B41FA5}">
                      <a16:colId xmlns:a16="http://schemas.microsoft.com/office/drawing/2014/main" val="3063766799"/>
                    </a:ext>
                  </a:extLst>
                </a:gridCol>
                <a:gridCol w="441960">
                  <a:extLst>
                    <a:ext uri="{9D8B030D-6E8A-4147-A177-3AD203B41FA5}">
                      <a16:colId xmlns:a16="http://schemas.microsoft.com/office/drawing/2014/main" val="3863407445"/>
                    </a:ext>
                  </a:extLst>
                </a:gridCol>
                <a:gridCol w="441960">
                  <a:extLst>
                    <a:ext uri="{9D8B030D-6E8A-4147-A177-3AD203B41FA5}">
                      <a16:colId xmlns:a16="http://schemas.microsoft.com/office/drawing/2014/main" val="795168234"/>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44907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742751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404088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2576722"/>
                  </a:ext>
                </a:extLst>
              </a:tr>
            </a:tbl>
          </a:graphicData>
        </a:graphic>
      </p:graphicFrame>
      <p:graphicFrame>
        <p:nvGraphicFramePr>
          <p:cNvPr id="4" name="Table 3">
            <a:extLst>
              <a:ext uri="{FF2B5EF4-FFF2-40B4-BE49-F238E27FC236}">
                <a16:creationId xmlns:a16="http://schemas.microsoft.com/office/drawing/2014/main" id="{E3B8E8F2-717E-F9CF-8CE6-934B580C88AB}"/>
              </a:ext>
            </a:extLst>
          </p:cNvPr>
          <p:cNvGraphicFramePr>
            <a:graphicFrameLocks noGrp="1"/>
          </p:cNvGraphicFramePr>
          <p:nvPr>
            <p:extLst>
              <p:ext uri="{D42A27DB-BD31-4B8C-83A1-F6EECF244321}">
                <p14:modId xmlns:p14="http://schemas.microsoft.com/office/powerpoint/2010/main" val="567799463"/>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724817911"/>
                    </a:ext>
                  </a:extLst>
                </a:gridCol>
                <a:gridCol w="441960">
                  <a:extLst>
                    <a:ext uri="{9D8B030D-6E8A-4147-A177-3AD203B41FA5}">
                      <a16:colId xmlns:a16="http://schemas.microsoft.com/office/drawing/2014/main" val="2131126029"/>
                    </a:ext>
                  </a:extLst>
                </a:gridCol>
                <a:gridCol w="441960">
                  <a:extLst>
                    <a:ext uri="{9D8B030D-6E8A-4147-A177-3AD203B41FA5}">
                      <a16:colId xmlns:a16="http://schemas.microsoft.com/office/drawing/2014/main" val="2351642615"/>
                    </a:ext>
                  </a:extLst>
                </a:gridCol>
                <a:gridCol w="441960">
                  <a:extLst>
                    <a:ext uri="{9D8B030D-6E8A-4147-A177-3AD203B41FA5}">
                      <a16:colId xmlns:a16="http://schemas.microsoft.com/office/drawing/2014/main" val="661556430"/>
                    </a:ext>
                  </a:extLst>
                </a:gridCol>
                <a:gridCol w="441960">
                  <a:extLst>
                    <a:ext uri="{9D8B030D-6E8A-4147-A177-3AD203B41FA5}">
                      <a16:colId xmlns:a16="http://schemas.microsoft.com/office/drawing/2014/main" val="1038843145"/>
                    </a:ext>
                  </a:extLst>
                </a:gridCol>
                <a:gridCol w="441960">
                  <a:extLst>
                    <a:ext uri="{9D8B030D-6E8A-4147-A177-3AD203B41FA5}">
                      <a16:colId xmlns:a16="http://schemas.microsoft.com/office/drawing/2014/main" val="678651632"/>
                    </a:ext>
                  </a:extLst>
                </a:gridCol>
                <a:gridCol w="441960">
                  <a:extLst>
                    <a:ext uri="{9D8B030D-6E8A-4147-A177-3AD203B41FA5}">
                      <a16:colId xmlns:a16="http://schemas.microsoft.com/office/drawing/2014/main" val="932729834"/>
                    </a:ext>
                  </a:extLst>
                </a:gridCol>
                <a:gridCol w="441960">
                  <a:extLst>
                    <a:ext uri="{9D8B030D-6E8A-4147-A177-3AD203B41FA5}">
                      <a16:colId xmlns:a16="http://schemas.microsoft.com/office/drawing/2014/main" val="3063766799"/>
                    </a:ext>
                  </a:extLst>
                </a:gridCol>
                <a:gridCol w="441960">
                  <a:extLst>
                    <a:ext uri="{9D8B030D-6E8A-4147-A177-3AD203B41FA5}">
                      <a16:colId xmlns:a16="http://schemas.microsoft.com/office/drawing/2014/main" val="3863407445"/>
                    </a:ext>
                  </a:extLst>
                </a:gridCol>
                <a:gridCol w="441960">
                  <a:extLst>
                    <a:ext uri="{9D8B030D-6E8A-4147-A177-3AD203B41FA5}">
                      <a16:colId xmlns:a16="http://schemas.microsoft.com/office/drawing/2014/main" val="795168234"/>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44907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742751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404088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52576722"/>
                  </a:ext>
                </a:extLst>
              </a:tr>
            </a:tbl>
          </a:graphicData>
        </a:graphic>
      </p:graphicFrame>
      <p:graphicFrame>
        <p:nvGraphicFramePr>
          <p:cNvPr id="5" name="Table 4">
            <a:extLst>
              <a:ext uri="{FF2B5EF4-FFF2-40B4-BE49-F238E27FC236}">
                <a16:creationId xmlns:a16="http://schemas.microsoft.com/office/drawing/2014/main" id="{B09489F6-B573-CB94-2585-8DA34C018C25}"/>
              </a:ext>
            </a:extLst>
          </p:cNvPr>
          <p:cNvGraphicFramePr>
            <a:graphicFrameLocks noGrp="1"/>
          </p:cNvGraphicFramePr>
          <p:nvPr>
            <p:extLst>
              <p:ext uri="{D42A27DB-BD31-4B8C-83A1-F6EECF244321}">
                <p14:modId xmlns:p14="http://schemas.microsoft.com/office/powerpoint/2010/main" val="1432020956"/>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724817911"/>
                    </a:ext>
                  </a:extLst>
                </a:gridCol>
                <a:gridCol w="441960">
                  <a:extLst>
                    <a:ext uri="{9D8B030D-6E8A-4147-A177-3AD203B41FA5}">
                      <a16:colId xmlns:a16="http://schemas.microsoft.com/office/drawing/2014/main" val="2131126029"/>
                    </a:ext>
                  </a:extLst>
                </a:gridCol>
                <a:gridCol w="441960">
                  <a:extLst>
                    <a:ext uri="{9D8B030D-6E8A-4147-A177-3AD203B41FA5}">
                      <a16:colId xmlns:a16="http://schemas.microsoft.com/office/drawing/2014/main" val="2351642615"/>
                    </a:ext>
                  </a:extLst>
                </a:gridCol>
                <a:gridCol w="441960">
                  <a:extLst>
                    <a:ext uri="{9D8B030D-6E8A-4147-A177-3AD203B41FA5}">
                      <a16:colId xmlns:a16="http://schemas.microsoft.com/office/drawing/2014/main" val="661556430"/>
                    </a:ext>
                  </a:extLst>
                </a:gridCol>
                <a:gridCol w="441960">
                  <a:extLst>
                    <a:ext uri="{9D8B030D-6E8A-4147-A177-3AD203B41FA5}">
                      <a16:colId xmlns:a16="http://schemas.microsoft.com/office/drawing/2014/main" val="1038843145"/>
                    </a:ext>
                  </a:extLst>
                </a:gridCol>
                <a:gridCol w="441960">
                  <a:extLst>
                    <a:ext uri="{9D8B030D-6E8A-4147-A177-3AD203B41FA5}">
                      <a16:colId xmlns:a16="http://schemas.microsoft.com/office/drawing/2014/main" val="678651632"/>
                    </a:ext>
                  </a:extLst>
                </a:gridCol>
                <a:gridCol w="441960">
                  <a:extLst>
                    <a:ext uri="{9D8B030D-6E8A-4147-A177-3AD203B41FA5}">
                      <a16:colId xmlns:a16="http://schemas.microsoft.com/office/drawing/2014/main" val="932729834"/>
                    </a:ext>
                  </a:extLst>
                </a:gridCol>
                <a:gridCol w="441960">
                  <a:extLst>
                    <a:ext uri="{9D8B030D-6E8A-4147-A177-3AD203B41FA5}">
                      <a16:colId xmlns:a16="http://schemas.microsoft.com/office/drawing/2014/main" val="3063766799"/>
                    </a:ext>
                  </a:extLst>
                </a:gridCol>
                <a:gridCol w="441960">
                  <a:extLst>
                    <a:ext uri="{9D8B030D-6E8A-4147-A177-3AD203B41FA5}">
                      <a16:colId xmlns:a16="http://schemas.microsoft.com/office/drawing/2014/main" val="3863407445"/>
                    </a:ext>
                  </a:extLst>
                </a:gridCol>
                <a:gridCol w="441960">
                  <a:extLst>
                    <a:ext uri="{9D8B030D-6E8A-4147-A177-3AD203B41FA5}">
                      <a16:colId xmlns:a16="http://schemas.microsoft.com/office/drawing/2014/main" val="795168234"/>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44907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742751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404088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52576722"/>
                  </a:ext>
                </a:extLst>
              </a:tr>
            </a:tbl>
          </a:graphicData>
        </a:graphic>
      </p:graphicFrame>
      <p:graphicFrame>
        <p:nvGraphicFramePr>
          <p:cNvPr id="6" name="Table 5">
            <a:extLst>
              <a:ext uri="{FF2B5EF4-FFF2-40B4-BE49-F238E27FC236}">
                <a16:creationId xmlns:a16="http://schemas.microsoft.com/office/drawing/2014/main" id="{A3C83207-873C-9FB3-A760-AC5CD1D23A33}"/>
              </a:ext>
            </a:extLst>
          </p:cNvPr>
          <p:cNvGraphicFramePr>
            <a:graphicFrameLocks noGrp="1"/>
          </p:cNvGraphicFramePr>
          <p:nvPr>
            <p:extLst>
              <p:ext uri="{D42A27DB-BD31-4B8C-83A1-F6EECF244321}">
                <p14:modId xmlns:p14="http://schemas.microsoft.com/office/powerpoint/2010/main" val="2071988549"/>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724817911"/>
                    </a:ext>
                  </a:extLst>
                </a:gridCol>
                <a:gridCol w="441960">
                  <a:extLst>
                    <a:ext uri="{9D8B030D-6E8A-4147-A177-3AD203B41FA5}">
                      <a16:colId xmlns:a16="http://schemas.microsoft.com/office/drawing/2014/main" val="2131126029"/>
                    </a:ext>
                  </a:extLst>
                </a:gridCol>
                <a:gridCol w="441960">
                  <a:extLst>
                    <a:ext uri="{9D8B030D-6E8A-4147-A177-3AD203B41FA5}">
                      <a16:colId xmlns:a16="http://schemas.microsoft.com/office/drawing/2014/main" val="2351642615"/>
                    </a:ext>
                  </a:extLst>
                </a:gridCol>
                <a:gridCol w="441960">
                  <a:extLst>
                    <a:ext uri="{9D8B030D-6E8A-4147-A177-3AD203B41FA5}">
                      <a16:colId xmlns:a16="http://schemas.microsoft.com/office/drawing/2014/main" val="661556430"/>
                    </a:ext>
                  </a:extLst>
                </a:gridCol>
                <a:gridCol w="441960">
                  <a:extLst>
                    <a:ext uri="{9D8B030D-6E8A-4147-A177-3AD203B41FA5}">
                      <a16:colId xmlns:a16="http://schemas.microsoft.com/office/drawing/2014/main" val="1038843145"/>
                    </a:ext>
                  </a:extLst>
                </a:gridCol>
                <a:gridCol w="441960">
                  <a:extLst>
                    <a:ext uri="{9D8B030D-6E8A-4147-A177-3AD203B41FA5}">
                      <a16:colId xmlns:a16="http://schemas.microsoft.com/office/drawing/2014/main" val="678651632"/>
                    </a:ext>
                  </a:extLst>
                </a:gridCol>
                <a:gridCol w="441960">
                  <a:extLst>
                    <a:ext uri="{9D8B030D-6E8A-4147-A177-3AD203B41FA5}">
                      <a16:colId xmlns:a16="http://schemas.microsoft.com/office/drawing/2014/main" val="932729834"/>
                    </a:ext>
                  </a:extLst>
                </a:gridCol>
                <a:gridCol w="441960">
                  <a:extLst>
                    <a:ext uri="{9D8B030D-6E8A-4147-A177-3AD203B41FA5}">
                      <a16:colId xmlns:a16="http://schemas.microsoft.com/office/drawing/2014/main" val="3063766799"/>
                    </a:ext>
                  </a:extLst>
                </a:gridCol>
                <a:gridCol w="441960">
                  <a:extLst>
                    <a:ext uri="{9D8B030D-6E8A-4147-A177-3AD203B41FA5}">
                      <a16:colId xmlns:a16="http://schemas.microsoft.com/office/drawing/2014/main" val="3863407445"/>
                    </a:ext>
                  </a:extLst>
                </a:gridCol>
                <a:gridCol w="441960">
                  <a:extLst>
                    <a:ext uri="{9D8B030D-6E8A-4147-A177-3AD203B41FA5}">
                      <a16:colId xmlns:a16="http://schemas.microsoft.com/office/drawing/2014/main" val="795168234"/>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544907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7742751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4404088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52576722"/>
                  </a:ext>
                </a:extLst>
              </a:tr>
            </a:tbl>
          </a:graphicData>
        </a:graphic>
      </p:graphicFrame>
      <p:graphicFrame>
        <p:nvGraphicFramePr>
          <p:cNvPr id="7" name="Table 6">
            <a:extLst>
              <a:ext uri="{FF2B5EF4-FFF2-40B4-BE49-F238E27FC236}">
                <a16:creationId xmlns:a16="http://schemas.microsoft.com/office/drawing/2014/main" id="{1480BA27-BC50-3B2A-9318-082A5CF1FA9E}"/>
              </a:ext>
            </a:extLst>
          </p:cNvPr>
          <p:cNvGraphicFramePr>
            <a:graphicFrameLocks noGrp="1"/>
          </p:cNvGraphicFramePr>
          <p:nvPr>
            <p:extLst>
              <p:ext uri="{D42A27DB-BD31-4B8C-83A1-F6EECF244321}">
                <p14:modId xmlns:p14="http://schemas.microsoft.com/office/powerpoint/2010/main" val="2507986460"/>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724817911"/>
                    </a:ext>
                  </a:extLst>
                </a:gridCol>
                <a:gridCol w="441960">
                  <a:extLst>
                    <a:ext uri="{9D8B030D-6E8A-4147-A177-3AD203B41FA5}">
                      <a16:colId xmlns:a16="http://schemas.microsoft.com/office/drawing/2014/main" val="2131126029"/>
                    </a:ext>
                  </a:extLst>
                </a:gridCol>
                <a:gridCol w="441960">
                  <a:extLst>
                    <a:ext uri="{9D8B030D-6E8A-4147-A177-3AD203B41FA5}">
                      <a16:colId xmlns:a16="http://schemas.microsoft.com/office/drawing/2014/main" val="2351642615"/>
                    </a:ext>
                  </a:extLst>
                </a:gridCol>
                <a:gridCol w="441960">
                  <a:extLst>
                    <a:ext uri="{9D8B030D-6E8A-4147-A177-3AD203B41FA5}">
                      <a16:colId xmlns:a16="http://schemas.microsoft.com/office/drawing/2014/main" val="661556430"/>
                    </a:ext>
                  </a:extLst>
                </a:gridCol>
                <a:gridCol w="441960">
                  <a:extLst>
                    <a:ext uri="{9D8B030D-6E8A-4147-A177-3AD203B41FA5}">
                      <a16:colId xmlns:a16="http://schemas.microsoft.com/office/drawing/2014/main" val="1038843145"/>
                    </a:ext>
                  </a:extLst>
                </a:gridCol>
                <a:gridCol w="441960">
                  <a:extLst>
                    <a:ext uri="{9D8B030D-6E8A-4147-A177-3AD203B41FA5}">
                      <a16:colId xmlns:a16="http://schemas.microsoft.com/office/drawing/2014/main" val="678651632"/>
                    </a:ext>
                  </a:extLst>
                </a:gridCol>
                <a:gridCol w="441960">
                  <a:extLst>
                    <a:ext uri="{9D8B030D-6E8A-4147-A177-3AD203B41FA5}">
                      <a16:colId xmlns:a16="http://schemas.microsoft.com/office/drawing/2014/main" val="932729834"/>
                    </a:ext>
                  </a:extLst>
                </a:gridCol>
                <a:gridCol w="441960">
                  <a:extLst>
                    <a:ext uri="{9D8B030D-6E8A-4147-A177-3AD203B41FA5}">
                      <a16:colId xmlns:a16="http://schemas.microsoft.com/office/drawing/2014/main" val="3063766799"/>
                    </a:ext>
                  </a:extLst>
                </a:gridCol>
                <a:gridCol w="441960">
                  <a:extLst>
                    <a:ext uri="{9D8B030D-6E8A-4147-A177-3AD203B41FA5}">
                      <a16:colId xmlns:a16="http://schemas.microsoft.com/office/drawing/2014/main" val="3863407445"/>
                    </a:ext>
                  </a:extLst>
                </a:gridCol>
                <a:gridCol w="441960">
                  <a:extLst>
                    <a:ext uri="{9D8B030D-6E8A-4147-A177-3AD203B41FA5}">
                      <a16:colId xmlns:a16="http://schemas.microsoft.com/office/drawing/2014/main" val="795168234"/>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544907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7742751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4404088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52576722"/>
                  </a:ext>
                </a:extLst>
              </a:tr>
            </a:tbl>
          </a:graphicData>
        </a:graphic>
      </p:graphicFrame>
      <p:graphicFrame>
        <p:nvGraphicFramePr>
          <p:cNvPr id="8" name="Table 7">
            <a:extLst>
              <a:ext uri="{FF2B5EF4-FFF2-40B4-BE49-F238E27FC236}">
                <a16:creationId xmlns:a16="http://schemas.microsoft.com/office/drawing/2014/main" id="{7D52892E-D715-0172-0850-4D3B4B72F38A}"/>
              </a:ext>
            </a:extLst>
          </p:cNvPr>
          <p:cNvGraphicFramePr>
            <a:graphicFrameLocks noGrp="1"/>
          </p:cNvGraphicFramePr>
          <p:nvPr>
            <p:extLst>
              <p:ext uri="{D42A27DB-BD31-4B8C-83A1-F6EECF244321}">
                <p14:modId xmlns:p14="http://schemas.microsoft.com/office/powerpoint/2010/main" val="2382160625"/>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724817911"/>
                    </a:ext>
                  </a:extLst>
                </a:gridCol>
                <a:gridCol w="441960">
                  <a:extLst>
                    <a:ext uri="{9D8B030D-6E8A-4147-A177-3AD203B41FA5}">
                      <a16:colId xmlns:a16="http://schemas.microsoft.com/office/drawing/2014/main" val="2131126029"/>
                    </a:ext>
                  </a:extLst>
                </a:gridCol>
                <a:gridCol w="441960">
                  <a:extLst>
                    <a:ext uri="{9D8B030D-6E8A-4147-A177-3AD203B41FA5}">
                      <a16:colId xmlns:a16="http://schemas.microsoft.com/office/drawing/2014/main" val="2351642615"/>
                    </a:ext>
                  </a:extLst>
                </a:gridCol>
                <a:gridCol w="441960">
                  <a:extLst>
                    <a:ext uri="{9D8B030D-6E8A-4147-A177-3AD203B41FA5}">
                      <a16:colId xmlns:a16="http://schemas.microsoft.com/office/drawing/2014/main" val="661556430"/>
                    </a:ext>
                  </a:extLst>
                </a:gridCol>
                <a:gridCol w="441960">
                  <a:extLst>
                    <a:ext uri="{9D8B030D-6E8A-4147-A177-3AD203B41FA5}">
                      <a16:colId xmlns:a16="http://schemas.microsoft.com/office/drawing/2014/main" val="1038843145"/>
                    </a:ext>
                  </a:extLst>
                </a:gridCol>
                <a:gridCol w="441960">
                  <a:extLst>
                    <a:ext uri="{9D8B030D-6E8A-4147-A177-3AD203B41FA5}">
                      <a16:colId xmlns:a16="http://schemas.microsoft.com/office/drawing/2014/main" val="678651632"/>
                    </a:ext>
                  </a:extLst>
                </a:gridCol>
                <a:gridCol w="441960">
                  <a:extLst>
                    <a:ext uri="{9D8B030D-6E8A-4147-A177-3AD203B41FA5}">
                      <a16:colId xmlns:a16="http://schemas.microsoft.com/office/drawing/2014/main" val="932729834"/>
                    </a:ext>
                  </a:extLst>
                </a:gridCol>
                <a:gridCol w="441960">
                  <a:extLst>
                    <a:ext uri="{9D8B030D-6E8A-4147-A177-3AD203B41FA5}">
                      <a16:colId xmlns:a16="http://schemas.microsoft.com/office/drawing/2014/main" val="3063766799"/>
                    </a:ext>
                  </a:extLst>
                </a:gridCol>
                <a:gridCol w="441960">
                  <a:extLst>
                    <a:ext uri="{9D8B030D-6E8A-4147-A177-3AD203B41FA5}">
                      <a16:colId xmlns:a16="http://schemas.microsoft.com/office/drawing/2014/main" val="3863407445"/>
                    </a:ext>
                  </a:extLst>
                </a:gridCol>
                <a:gridCol w="441960">
                  <a:extLst>
                    <a:ext uri="{9D8B030D-6E8A-4147-A177-3AD203B41FA5}">
                      <a16:colId xmlns:a16="http://schemas.microsoft.com/office/drawing/2014/main" val="795168234"/>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544907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7742751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4404088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52576722"/>
                  </a:ext>
                </a:extLst>
              </a:tr>
            </a:tbl>
          </a:graphicData>
        </a:graphic>
      </p:graphicFrame>
    </p:spTree>
    <p:extLst>
      <p:ext uri="{BB962C8B-B14F-4D97-AF65-F5344CB8AC3E}">
        <p14:creationId xmlns:p14="http://schemas.microsoft.com/office/powerpoint/2010/main" val="360036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734C7F-DBF9-D5F8-CF19-FCB57730AFC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9872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B0CC40-AD12-B4E8-3AFA-E3BA60CE7F5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64 carrots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5738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957856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“Crunchy Carrots”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6F56ED-3377-C42D-EF4C-B5DC0ADDD7B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carrots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2A3BA7-849B-AA57-61E2-7365BA99915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65.</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30, 32, 34, 36,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None of these digits is in the answer:  </a:t>
            </a:r>
          </a:p>
          <a:p>
            <a:pPr algn="ctr"/>
            <a:r>
              <a:rPr lang="en-US" b="1" dirty="0">
                <a:solidFill>
                  <a:schemeClr val="tx1"/>
                </a:solidFill>
              </a:rPr>
              <a:t>0, 5, or 8</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42 or 62.</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10.  Eliminate all those pairs.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734C7F-DBF9-D5F8-CF19-FCB57730AFC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B0CC40-AD12-B4E8-3AFA-E3BA60CE7F5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64 carrots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076262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“Crunchy Carrots”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3599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6F56ED-3377-C42D-EF4C-B5DC0ADDD7B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carrots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7885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10218</TotalTime>
  <Words>2418</Words>
  <Application>Microsoft Office PowerPoint</Application>
  <PresentationFormat>On-screen Show (4:3)</PresentationFormat>
  <Paragraphs>594</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204</cp:revision>
  <dcterms:created xsi:type="dcterms:W3CDTF">2020-11-09T02:38:45Z</dcterms:created>
  <dcterms:modified xsi:type="dcterms:W3CDTF">2024-02-16T23:13:48Z</dcterms:modified>
</cp:coreProperties>
</file>