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87" r:id="rId8"/>
    <p:sldId id="1694" r:id="rId9"/>
    <p:sldId id="1695" r:id="rId10"/>
    <p:sldId id="1696" r:id="rId11"/>
    <p:sldId id="1697" r:id="rId12"/>
    <p:sldId id="1698" r:id="rId13"/>
    <p:sldId id="1699" r:id="rId14"/>
    <p:sldId id="1700" r:id="rId15"/>
    <p:sldId id="1701" r:id="rId16"/>
    <p:sldId id="1702" r:id="rId17"/>
    <p:sldId id="1703" r:id="rId18"/>
    <p:sldId id="1704" r:id="rId19"/>
    <p:sldId id="170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00" d="100"/>
          <a:sy n="100" d="100"/>
        </p:scale>
        <p:origin x="1356" y="246"/>
      </p:cViewPr>
      <p:guideLst>
        <p:guide orient="horz" pos="2160"/>
        <p:guide pos="2880"/>
      </p:guideLst>
    </p:cSldViewPr>
  </p:slideViewPr>
  <p:notesTextViewPr>
    <p:cViewPr>
      <p:scale>
        <a:sx n="1" d="1"/>
        <a:sy n="1" d="1"/>
      </p:scale>
      <p:origin x="0" y="0"/>
    </p:cViewPr>
  </p:notesTextViewPr>
  <p:sorterViewPr>
    <p:cViewPr varScale="1">
      <p:scale>
        <a:sx n="1" d="1"/>
        <a:sy n="1" d="1"/>
      </p:scale>
      <p:origin x="0" y="-6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75967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2472717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2818904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F13EFA-7F21-3116-C4F5-B6308D96E7A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57200" y="0"/>
            <a:ext cx="3810000" cy="5715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10 and 48, </a:t>
            </a:r>
          </a:p>
          <a:p>
            <a:pPr algn="ctr"/>
            <a:r>
              <a:rPr lang="en-US" b="1" dirty="0">
                <a:solidFill>
                  <a:schemeClr val="tx1"/>
                </a:solidFill>
              </a:rPr>
              <a:t>but it is not 27.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Cross off all the numbers in this pattern:  2, 4, 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a:t>
            </a:r>
          </a:p>
          <a:p>
            <a:pPr algn="ctr"/>
            <a:r>
              <a:rPr lang="en-US" b="1" dirty="0">
                <a:solidFill>
                  <a:schemeClr val="tx1"/>
                </a:solidFill>
              </a:rPr>
              <a:t>The answer does not include the digit 1.</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is another clue on the die.</a:t>
            </a:r>
          </a:p>
          <a:p>
            <a:pPr algn="ctr"/>
            <a:r>
              <a:rPr lang="en-US" b="1" dirty="0">
                <a:solidFill>
                  <a:schemeClr val="tx1"/>
                </a:solidFill>
              </a:rPr>
              <a:t>The answer does not include the digit 3.</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is another clue on the die.</a:t>
            </a:r>
          </a:p>
          <a:p>
            <a:pPr algn="ctr"/>
            <a:r>
              <a:rPr lang="en-US" b="1" dirty="0">
                <a:solidFill>
                  <a:schemeClr val="tx1"/>
                </a:solidFill>
              </a:rPr>
              <a:t>The answer does not include the digit 5.</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A1146E1-5F79-E751-846A-B6BC65D2E0CF}"/>
              </a:ext>
            </a:extLst>
          </p:cNvPr>
          <p:cNvGraphicFramePr>
            <a:graphicFrameLocks noGrp="1"/>
          </p:cNvGraphicFramePr>
          <p:nvPr>
            <p:extLst>
              <p:ext uri="{D42A27DB-BD31-4B8C-83A1-F6EECF244321}">
                <p14:modId xmlns:p14="http://schemas.microsoft.com/office/powerpoint/2010/main" val="3119858337"/>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89888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D0D6FB-A116-0977-918D-D14623A6D81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980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8F5A5A-CC78-86CC-658D-17AA7C0156C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29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5524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2989200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“How Many Clues </a:t>
            </a:r>
          </a:p>
          <a:p>
            <a:r>
              <a:rPr lang="en-US" sz="6000" b="1" dirty="0">
                <a:solidFill>
                  <a:srgbClr val="FFFF00"/>
                </a:solidFill>
              </a:rPr>
              <a:t>Can Fit on a Die?”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1752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278D17-1C18-0581-DD60-1990B9B3430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5873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F13EFA-7F21-3116-C4F5-B6308D96E7A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57200" y="0"/>
            <a:ext cx="3810000" cy="5715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10 and 48, </a:t>
            </a:r>
          </a:p>
          <a:p>
            <a:pPr algn="ctr"/>
            <a:r>
              <a:rPr lang="en-US" b="1" dirty="0">
                <a:solidFill>
                  <a:schemeClr val="tx1"/>
                </a:solidFill>
              </a:rPr>
              <a:t>but it is not 27.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Cross off all the numbers in this pattern:  2, 4, 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a:t>
            </a:r>
          </a:p>
          <a:p>
            <a:pPr algn="ctr"/>
            <a:r>
              <a:rPr lang="en-US" b="1" dirty="0">
                <a:solidFill>
                  <a:schemeClr val="tx1"/>
                </a:solidFill>
              </a:rPr>
              <a:t>The answer does not include the digit 1.</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is another clue on the die.</a:t>
            </a:r>
          </a:p>
          <a:p>
            <a:pPr algn="ctr"/>
            <a:r>
              <a:rPr lang="en-US" b="1" dirty="0">
                <a:solidFill>
                  <a:schemeClr val="tx1"/>
                </a:solidFill>
              </a:rPr>
              <a:t>The answer does not include the digit 3.</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is another clue on the die.</a:t>
            </a:r>
          </a:p>
          <a:p>
            <a:pPr algn="ctr"/>
            <a:r>
              <a:rPr lang="en-US" b="1" dirty="0">
                <a:solidFill>
                  <a:schemeClr val="tx1"/>
                </a:solidFill>
              </a:rPr>
              <a:t>The answer does not include the digit 5.</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A1146E1-5F79-E751-846A-B6BC65D2E0CF}"/>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4" name="Table 3">
            <a:extLst>
              <a:ext uri="{FF2B5EF4-FFF2-40B4-BE49-F238E27FC236}">
                <a16:creationId xmlns:a16="http://schemas.microsoft.com/office/drawing/2014/main" id="{DCC8E838-6A4D-229A-AE40-A536F2685213}"/>
              </a:ext>
            </a:extLst>
          </p:cNvPr>
          <p:cNvGraphicFramePr>
            <a:graphicFrameLocks noGrp="1"/>
          </p:cNvGraphicFramePr>
          <p:nvPr>
            <p:extLst>
              <p:ext uri="{D42A27DB-BD31-4B8C-83A1-F6EECF244321}">
                <p14:modId xmlns:p14="http://schemas.microsoft.com/office/powerpoint/2010/main" val="3209275765"/>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5" name="Table 4">
            <a:extLst>
              <a:ext uri="{FF2B5EF4-FFF2-40B4-BE49-F238E27FC236}">
                <a16:creationId xmlns:a16="http://schemas.microsoft.com/office/drawing/2014/main" id="{F11A1F24-0A7A-8FED-1642-77F128D474E0}"/>
              </a:ext>
            </a:extLst>
          </p:cNvPr>
          <p:cNvGraphicFramePr>
            <a:graphicFrameLocks noGrp="1"/>
          </p:cNvGraphicFramePr>
          <p:nvPr>
            <p:extLst>
              <p:ext uri="{D42A27DB-BD31-4B8C-83A1-F6EECF244321}">
                <p14:modId xmlns:p14="http://schemas.microsoft.com/office/powerpoint/2010/main" val="3785563756"/>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6" name="Table 5">
            <a:extLst>
              <a:ext uri="{FF2B5EF4-FFF2-40B4-BE49-F238E27FC236}">
                <a16:creationId xmlns:a16="http://schemas.microsoft.com/office/drawing/2014/main" id="{0C8DC25A-5E45-85C6-9B63-EABA59A12300}"/>
              </a:ext>
            </a:extLst>
          </p:cNvPr>
          <p:cNvGraphicFramePr>
            <a:graphicFrameLocks noGrp="1"/>
          </p:cNvGraphicFramePr>
          <p:nvPr>
            <p:extLst>
              <p:ext uri="{D42A27DB-BD31-4B8C-83A1-F6EECF244321}">
                <p14:modId xmlns:p14="http://schemas.microsoft.com/office/powerpoint/2010/main" val="4027808377"/>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7" name="Table 6">
            <a:extLst>
              <a:ext uri="{FF2B5EF4-FFF2-40B4-BE49-F238E27FC236}">
                <a16:creationId xmlns:a16="http://schemas.microsoft.com/office/drawing/2014/main" id="{D39A6203-0E88-D339-0402-067930CA8B0A}"/>
              </a:ext>
            </a:extLst>
          </p:cNvPr>
          <p:cNvGraphicFramePr>
            <a:graphicFrameLocks noGrp="1"/>
          </p:cNvGraphicFramePr>
          <p:nvPr>
            <p:extLst>
              <p:ext uri="{D42A27DB-BD31-4B8C-83A1-F6EECF244321}">
                <p14:modId xmlns:p14="http://schemas.microsoft.com/office/powerpoint/2010/main" val="2142216951"/>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8" name="Table 7">
            <a:extLst>
              <a:ext uri="{FF2B5EF4-FFF2-40B4-BE49-F238E27FC236}">
                <a16:creationId xmlns:a16="http://schemas.microsoft.com/office/drawing/2014/main" id="{AC49446B-1F10-61B0-F2C0-79670DAEDEAC}"/>
              </a:ext>
            </a:extLst>
          </p:cNvPr>
          <p:cNvGraphicFramePr>
            <a:graphicFrameLocks noGrp="1"/>
          </p:cNvGraphicFramePr>
          <p:nvPr>
            <p:extLst>
              <p:ext uri="{D42A27DB-BD31-4B8C-83A1-F6EECF244321}">
                <p14:modId xmlns:p14="http://schemas.microsoft.com/office/powerpoint/2010/main" val="2585786874"/>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65878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D0D6FB-A116-0977-918D-D14623A6D81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1808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8F5A5A-CC78-86CC-658D-17AA7C0156C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29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081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4268969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“How Many Clues </a:t>
            </a:r>
          </a:p>
          <a:p>
            <a:r>
              <a:rPr lang="en-US" sz="6000" b="1" dirty="0">
                <a:solidFill>
                  <a:srgbClr val="FFFF00"/>
                </a:solidFill>
              </a:rPr>
              <a:t>Can Fit on a Die?”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278D17-1C18-0581-DD60-1990B9B3430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F13EFA-7F21-3116-C4F5-B6308D96E7A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10 and 48, </a:t>
            </a:r>
          </a:p>
          <a:p>
            <a:pPr algn="ctr"/>
            <a:r>
              <a:rPr lang="en-US" b="1" dirty="0">
                <a:solidFill>
                  <a:schemeClr val="tx1"/>
                </a:solidFill>
              </a:rPr>
              <a:t>but it is not 27.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Cross off all the numbers in this pattern:  2, 4, 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a:t>
            </a:r>
          </a:p>
          <a:p>
            <a:pPr algn="ctr"/>
            <a:r>
              <a:rPr lang="en-US" b="1" dirty="0">
                <a:solidFill>
                  <a:schemeClr val="tx1"/>
                </a:solidFill>
              </a:rPr>
              <a:t>The answer does not include the digit 1.</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is another clue on the die.</a:t>
            </a:r>
          </a:p>
          <a:p>
            <a:pPr algn="ctr"/>
            <a:r>
              <a:rPr lang="en-US" b="1" dirty="0">
                <a:solidFill>
                  <a:schemeClr val="tx1"/>
                </a:solidFill>
              </a:rPr>
              <a:t>The answer does not include the digit 3.</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is another clue on the die.</a:t>
            </a:r>
          </a:p>
          <a:p>
            <a:pPr algn="ctr"/>
            <a:r>
              <a:rPr lang="en-US" b="1" dirty="0">
                <a:solidFill>
                  <a:schemeClr val="tx1"/>
                </a:solidFill>
              </a:rPr>
              <a:t>The answer does not include the digit 5.</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D0D6FB-A116-0977-918D-D14623A6D81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8F5A5A-CC78-86CC-658D-17AA7C0156C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29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076262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“How Many Clues </a:t>
            </a:r>
          </a:p>
          <a:p>
            <a:r>
              <a:rPr lang="en-US" sz="6000" b="1" dirty="0">
                <a:solidFill>
                  <a:srgbClr val="FFFF00"/>
                </a:solidFill>
              </a:rPr>
              <a:t>Can Fit on a Die?”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42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278D17-1C18-0581-DD60-1990B9B3430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8040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10220</TotalTime>
  <Words>2548</Words>
  <Application>Microsoft Office PowerPoint</Application>
  <PresentationFormat>On-screen Show (4:3)</PresentationFormat>
  <Paragraphs>673</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204</cp:revision>
  <dcterms:created xsi:type="dcterms:W3CDTF">2020-11-09T02:38:45Z</dcterms:created>
  <dcterms:modified xsi:type="dcterms:W3CDTF">2024-02-16T21:08:56Z</dcterms:modified>
</cp:coreProperties>
</file>