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87" r:id="rId8"/>
    <p:sldId id="1690" r:id="rId9"/>
    <p:sldId id="1691" r:id="rId10"/>
    <p:sldId id="1692" r:id="rId11"/>
    <p:sldId id="1693" r:id="rId12"/>
    <p:sldId id="1694" r:id="rId13"/>
    <p:sldId id="1695" r:id="rId14"/>
    <p:sldId id="1696" r:id="rId15"/>
    <p:sldId id="1697" r:id="rId16"/>
    <p:sldId id="1698" r:id="rId17"/>
    <p:sldId id="1699" r:id="rId18"/>
    <p:sldId id="1700" r:id="rId19"/>
    <p:sldId id="17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356" y="24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2/16/2024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144387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632559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8.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1.jpeg"/><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0.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image" Target="../media/image9.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7.jpeg"/><Relationship Id="rId10" Type="http://schemas.openxmlformats.org/officeDocument/2006/relationships/image" Target="../media/image5.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4.jpe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2.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81E96-B756-1CC8-EA6B-37E9BABABE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914400" y="0"/>
            <a:ext cx="2946400" cy="4419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The digit in the ones place is the same as the digit in the tens place.</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Look at the die to discover 3 more digits that are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F5B12FB-A3E3-DE0A-3D73-501B5B5AFEF8}"/>
              </a:ext>
            </a:extLst>
          </p:cNvPr>
          <p:cNvGraphicFramePr>
            <a:graphicFrameLocks noGrp="1"/>
          </p:cNvGraphicFramePr>
          <p:nvPr>
            <p:extLst>
              <p:ext uri="{D42A27DB-BD31-4B8C-83A1-F6EECF244321}">
                <p14:modId xmlns:p14="http://schemas.microsoft.com/office/powerpoint/2010/main" val="89812867"/>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6981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FB8760-8CFC-D68E-60CA-B2A61A9BB3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08665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5B86AC-E76E-5242-9D90-DFB5FC4B16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5896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2117443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“Rolling the Digits”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100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CBDC6-185F-E437-8474-4874E545683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776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81E96-B756-1CC8-EA6B-37E9BABABE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914400" y="0"/>
            <a:ext cx="2946400" cy="44196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The digit in the ones place is the same as the digit in the tens place.</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Look at the die to discover 3 more digits that are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F5B12FB-A3E3-DE0A-3D73-501B5B5AFEF8}"/>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85575936-83E8-F8D6-3C18-BBDF223E2BAC}"/>
              </a:ext>
            </a:extLst>
          </p:cNvPr>
          <p:cNvGraphicFramePr>
            <a:graphicFrameLocks noGrp="1"/>
          </p:cNvGraphicFramePr>
          <p:nvPr>
            <p:extLst>
              <p:ext uri="{D42A27DB-BD31-4B8C-83A1-F6EECF244321}">
                <p14:modId xmlns:p14="http://schemas.microsoft.com/office/powerpoint/2010/main" val="3777643944"/>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78CF856F-A9BD-FE00-3EF2-77E154CBBEC5}"/>
              </a:ext>
            </a:extLst>
          </p:cNvPr>
          <p:cNvGraphicFramePr>
            <a:graphicFrameLocks noGrp="1"/>
          </p:cNvGraphicFramePr>
          <p:nvPr>
            <p:extLst>
              <p:ext uri="{D42A27DB-BD31-4B8C-83A1-F6EECF244321}">
                <p14:modId xmlns:p14="http://schemas.microsoft.com/office/powerpoint/2010/main" val="88138737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32545904-DF7A-0F51-5EBB-C115E7C1CFF8}"/>
              </a:ext>
            </a:extLst>
          </p:cNvPr>
          <p:cNvGraphicFramePr>
            <a:graphicFrameLocks noGrp="1"/>
          </p:cNvGraphicFramePr>
          <p:nvPr>
            <p:extLst>
              <p:ext uri="{D42A27DB-BD31-4B8C-83A1-F6EECF244321}">
                <p14:modId xmlns:p14="http://schemas.microsoft.com/office/powerpoint/2010/main" val="540394815"/>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CB0DE0C5-EAFF-C068-0A6C-9B8CA5443648}"/>
              </a:ext>
            </a:extLst>
          </p:cNvPr>
          <p:cNvGraphicFramePr>
            <a:graphicFrameLocks noGrp="1"/>
          </p:cNvGraphicFramePr>
          <p:nvPr>
            <p:extLst>
              <p:ext uri="{D42A27DB-BD31-4B8C-83A1-F6EECF244321}">
                <p14:modId xmlns:p14="http://schemas.microsoft.com/office/powerpoint/2010/main" val="146754551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E3B1A789-CD07-1C34-1180-019DEF6144F6}"/>
              </a:ext>
            </a:extLst>
          </p:cNvPr>
          <p:cNvGraphicFramePr>
            <a:graphicFrameLocks noGrp="1"/>
          </p:cNvGraphicFramePr>
          <p:nvPr>
            <p:extLst>
              <p:ext uri="{D42A27DB-BD31-4B8C-83A1-F6EECF244321}">
                <p14:modId xmlns:p14="http://schemas.microsoft.com/office/powerpoint/2010/main" val="337635846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1096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FB8760-8CFC-D68E-60CA-B2A61A9BB3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93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5B86AC-E76E-5242-9D90-DFB5FC4B16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593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94250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“Rolling the Digits”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CBDC6-185F-E437-8474-4874E545683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281E96-B756-1CC8-EA6B-37E9BABABEB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The digit in the ones place is the same as the digit in the tens place.</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greater than 30.</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8.</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Look at the die to discover 3 more digits that are not in the answer.</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FB8760-8CFC-D68E-60CA-B2A61A9BB31E}"/>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5B86AC-E76E-5242-9D90-DFB5FC4B165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99 objects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“Rolling the Digits”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854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FCBDC6-185F-E437-8474-4874E545683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objects 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836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10885</TotalTime>
  <Words>2835</Words>
  <Application>Microsoft Office PowerPoint</Application>
  <PresentationFormat>On-screen Show (4:3)</PresentationFormat>
  <Paragraphs>1011</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206</cp:revision>
  <dcterms:created xsi:type="dcterms:W3CDTF">2020-11-09T02:38:45Z</dcterms:created>
  <dcterms:modified xsi:type="dcterms:W3CDTF">2024-02-16T18:15:16Z</dcterms:modified>
</cp:coreProperties>
</file>