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688" r:id="rId2"/>
    <p:sldId id="1680" r:id="rId3"/>
    <p:sldId id="257" r:id="rId4"/>
    <p:sldId id="258" r:id="rId5"/>
    <p:sldId id="259" r:id="rId6"/>
    <p:sldId id="260" r:id="rId7"/>
    <p:sldId id="261" r:id="rId8"/>
    <p:sldId id="1687" r:id="rId9"/>
    <p:sldId id="1689" r:id="rId10"/>
    <p:sldId id="1690" r:id="rId11"/>
    <p:sldId id="1691" r:id="rId12"/>
    <p:sldId id="1692" r:id="rId13"/>
    <p:sldId id="1693" r:id="rId14"/>
    <p:sldId id="1694" r:id="rId15"/>
    <p:sldId id="1695" r:id="rId16"/>
    <p:sldId id="1696" r:id="rId17"/>
    <p:sldId id="1697" r:id="rId18"/>
    <p:sldId id="1698" r:id="rId19"/>
    <p:sldId id="1699" r:id="rId20"/>
    <p:sldId id="170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96" d="100"/>
          <a:sy n="96" d="100"/>
        </p:scale>
        <p:origin x="756" y="33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2/15/2024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a:t>
            </a:fld>
            <a:endParaRPr lang="en-US"/>
          </a:p>
        </p:txBody>
      </p:sp>
    </p:spTree>
    <p:extLst>
      <p:ext uri="{BB962C8B-B14F-4D97-AF65-F5344CB8AC3E}">
        <p14:creationId xmlns:p14="http://schemas.microsoft.com/office/powerpoint/2010/main" val="343773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759672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1859089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1500879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com/playlist?list=PL9womXq-z7vCvXZCUYEhCWvuiK9QPk1_X&amp;si=JFKWxDOhrqVlxR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9.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7.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2.jpeg"/><Relationship Id="rId33" Type="http://schemas.openxmlformats.org/officeDocument/2006/relationships/image" Target="../media/image16.png"/><Relationship Id="rId38" Type="http://schemas.openxmlformats.org/officeDocument/2006/relationships/image" Target="../media/image1.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8.jpeg"/><Relationship Id="rId23" Type="http://schemas.openxmlformats.org/officeDocument/2006/relationships/image" Target="../media/image10.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8.jpeg"/><Relationship Id="rId10" Type="http://schemas.openxmlformats.org/officeDocument/2006/relationships/image" Target="../media/image6.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3.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9.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7.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2.jpeg"/><Relationship Id="rId33" Type="http://schemas.openxmlformats.org/officeDocument/2006/relationships/image" Target="../media/image16.png"/><Relationship Id="rId38" Type="http://schemas.openxmlformats.org/officeDocument/2006/relationships/image" Target="../media/image1.jpeg"/><Relationship Id="rId2" Type="http://schemas.openxmlformats.org/officeDocument/2006/relationships/notesSlide" Target="../notesSlides/notesSlide4.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8.jpeg"/><Relationship Id="rId23" Type="http://schemas.openxmlformats.org/officeDocument/2006/relationships/image" Target="../media/image10.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8.jpeg"/><Relationship Id="rId10" Type="http://schemas.openxmlformats.org/officeDocument/2006/relationships/image" Target="../media/image6.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3.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9.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7.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2.jpeg"/><Relationship Id="rId33" Type="http://schemas.openxmlformats.org/officeDocument/2006/relationships/image" Target="../media/image16.png"/><Relationship Id="rId38" Type="http://schemas.openxmlformats.org/officeDocument/2006/relationships/image" Target="../media/image1.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8.jpeg"/><Relationship Id="rId23" Type="http://schemas.openxmlformats.org/officeDocument/2006/relationships/image" Target="../media/image10.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8.jpeg"/><Relationship Id="rId10" Type="http://schemas.openxmlformats.org/officeDocument/2006/relationships/image" Target="../media/image6.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3.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6FD98D1B-C6CD-E00D-5C61-F54ED4CB0B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0384" y="2133600"/>
            <a:ext cx="5003230" cy="2814320"/>
          </a:xfrm>
          <a:prstGeom prst="rect">
            <a:avLst/>
          </a:prstGeom>
          <a:ln w="76200">
            <a:solidFill>
              <a:schemeClr val="tx1"/>
            </a:solidFill>
          </a:ln>
        </p:spPr>
      </p:pic>
      <p:sp>
        <p:nvSpPr>
          <p:cNvPr id="7" name="TextBox 6">
            <a:extLst>
              <a:ext uri="{FF2B5EF4-FFF2-40B4-BE49-F238E27FC236}">
                <a16:creationId xmlns:a16="http://schemas.microsoft.com/office/drawing/2014/main" id="{3D0A3F41-74A7-4E82-801F-C909D03E8751}"/>
              </a:ext>
            </a:extLst>
          </p:cNvPr>
          <p:cNvSpPr txBox="1"/>
          <p:nvPr/>
        </p:nvSpPr>
        <p:spPr>
          <a:xfrm>
            <a:off x="2528908" y="5257800"/>
            <a:ext cx="4086183" cy="1015663"/>
          </a:xfrm>
          <a:prstGeom prst="rect">
            <a:avLst/>
          </a:prstGeom>
          <a:noFill/>
        </p:spPr>
        <p:txBody>
          <a:bodyPr wrap="none" rtlCol="0">
            <a:spAutoFit/>
          </a:bodyPr>
          <a:lstStyle/>
          <a:p>
            <a:pPr algn="ctr"/>
            <a:r>
              <a:rPr lang="en-US" sz="2000" b="1" dirty="0"/>
              <a:t>Leaping Numbers Pattern Challenges</a:t>
            </a:r>
          </a:p>
          <a:p>
            <a:pPr algn="ctr"/>
            <a:r>
              <a:rPr lang="en-US" sz="2000" b="1" dirty="0"/>
              <a:t>See if you can solve the challenges!</a:t>
            </a:r>
          </a:p>
          <a:p>
            <a:pPr algn="ctr"/>
            <a:r>
              <a:rPr lang="en-US" sz="2000" b="1" dirty="0">
                <a:hlinkClick r:id="rId3"/>
              </a:rPr>
              <a:t>View the entire playlist here.</a:t>
            </a:r>
            <a:endParaRPr lang="en-US" sz="2000" b="1" dirty="0"/>
          </a:p>
        </p:txBody>
      </p:sp>
      <p:sp>
        <p:nvSpPr>
          <p:cNvPr id="2" name="TextBox 1">
            <a:extLst>
              <a:ext uri="{FF2B5EF4-FFF2-40B4-BE49-F238E27FC236}">
                <a16:creationId xmlns:a16="http://schemas.microsoft.com/office/drawing/2014/main" id="{4429563E-940D-12A2-D5C3-CF634F921CA0}"/>
              </a:ext>
            </a:extLst>
          </p:cNvPr>
          <p:cNvSpPr txBox="1"/>
          <p:nvPr/>
        </p:nvSpPr>
        <p:spPr>
          <a:xfrm>
            <a:off x="1721713" y="128772"/>
            <a:ext cx="5700600" cy="1692771"/>
          </a:xfrm>
          <a:prstGeom prst="rect">
            <a:avLst/>
          </a:prstGeom>
          <a:noFill/>
        </p:spPr>
        <p:txBody>
          <a:bodyPr wrap="none" rtlCol="0">
            <a:spAutoFit/>
          </a:bodyPr>
          <a:lstStyle/>
          <a:p>
            <a:pPr algn="ctr"/>
            <a:r>
              <a:rPr lang="en-US" sz="2800" b="1" dirty="0"/>
              <a:t>Announcing!  Another fun, new, free </a:t>
            </a:r>
          </a:p>
          <a:p>
            <a:pPr algn="ctr"/>
            <a:r>
              <a:rPr lang="en-US" sz="2800" b="1" dirty="0"/>
              <a:t>number sense resource!</a:t>
            </a:r>
          </a:p>
          <a:p>
            <a:pPr algn="ctr"/>
            <a:r>
              <a:rPr lang="en-US" sz="4800" b="1" dirty="0"/>
              <a:t>Leaping Numbers!</a:t>
            </a:r>
          </a:p>
        </p:txBody>
      </p:sp>
    </p:spTree>
    <p:extLst>
      <p:ext uri="{BB962C8B-B14F-4D97-AF65-F5344CB8AC3E}">
        <p14:creationId xmlns:p14="http://schemas.microsoft.com/office/powerpoint/2010/main" val="3577200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C86C78-024F-D709-73CE-6DFA26FAFDDD}"/>
              </a:ext>
            </a:extLst>
          </p:cNvPr>
          <p:cNvPicPr>
            <a:picLocks noChangeAspect="1"/>
          </p:cNvPicPr>
          <p:nvPr/>
        </p:nvPicPr>
        <p:blipFill rotWithShape="1">
          <a:blip r:embed="rId2">
            <a:extLst>
              <a:ext uri="{28A0092B-C50C-407E-A947-70E740481C1C}">
                <a14:useLocalDpi xmlns:a14="http://schemas.microsoft.com/office/drawing/2010/main" val="0"/>
              </a:ext>
            </a:extLst>
          </a:blip>
          <a:srcRect r="50343"/>
          <a:stretch/>
        </p:blipFill>
        <p:spPr>
          <a:xfrm>
            <a:off x="0" y="0"/>
            <a:ext cx="4540624"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puzzle pieces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2939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D3D6E7-1042-71C0-3122-8C4D2DE3EAA9}"/>
              </a:ext>
            </a:extLst>
          </p:cNvPr>
          <p:cNvPicPr>
            <a:picLocks noChangeAspect="1"/>
          </p:cNvPicPr>
          <p:nvPr/>
        </p:nvPicPr>
        <p:blipFill rotWithShape="1">
          <a:blip r:embed="rId2">
            <a:extLst>
              <a:ext uri="{28A0092B-C50C-407E-A947-70E740481C1C}">
                <a14:useLocalDpi xmlns:a14="http://schemas.microsoft.com/office/drawing/2010/main" val="0"/>
              </a:ext>
            </a:extLst>
          </a:blip>
          <a:srcRect r="50343"/>
          <a:stretch/>
        </p:blipFill>
        <p:spPr>
          <a:xfrm>
            <a:off x="685226" y="9938"/>
            <a:ext cx="3323210" cy="5019261"/>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5’s from 20 to 80.  </a:t>
            </a:r>
          </a:p>
          <a:p>
            <a:pPr algn="ctr"/>
            <a:r>
              <a:rPr lang="en-US" b="1" dirty="0">
                <a:solidFill>
                  <a:schemeClr val="tx1"/>
                </a:solidFill>
              </a:rPr>
              <a:t>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There is a green piece with a 4 on it.  The answer does not include the digit 4.</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a:t>
            </a:r>
          </a:p>
          <a:p>
            <a:pPr algn="ctr"/>
            <a:r>
              <a:rPr lang="en-US" b="1" dirty="0">
                <a:solidFill>
                  <a:schemeClr val="tx1"/>
                </a:solidFill>
              </a:rPr>
              <a:t>the digit 2 or the digit 6.</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Count by 10’s from 10 to 100 </a:t>
            </a:r>
          </a:p>
          <a:p>
            <a:pPr algn="ctr"/>
            <a:r>
              <a:rPr lang="en-US" b="1" dirty="0">
                <a:solidFill>
                  <a:schemeClr val="tx1"/>
                </a:solidFill>
              </a:rPr>
              <a:t>and cross off all those numbers.</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has 2 different digits.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96BB8BE3-6AA0-98C2-BD7D-EE872C041CAB}"/>
              </a:ext>
            </a:extLst>
          </p:cNvPr>
          <p:cNvGraphicFramePr>
            <a:graphicFrameLocks noGrp="1"/>
          </p:cNvGraphicFramePr>
          <p:nvPr>
            <p:extLst>
              <p:ext uri="{D42A27DB-BD31-4B8C-83A1-F6EECF244321}">
                <p14:modId xmlns:p14="http://schemas.microsoft.com/office/powerpoint/2010/main" val="2507103185"/>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07121644"/>
                    </a:ext>
                  </a:extLst>
                </a:gridCol>
                <a:gridCol w="441960">
                  <a:extLst>
                    <a:ext uri="{9D8B030D-6E8A-4147-A177-3AD203B41FA5}">
                      <a16:colId xmlns:a16="http://schemas.microsoft.com/office/drawing/2014/main" val="629649858"/>
                    </a:ext>
                  </a:extLst>
                </a:gridCol>
                <a:gridCol w="441960">
                  <a:extLst>
                    <a:ext uri="{9D8B030D-6E8A-4147-A177-3AD203B41FA5}">
                      <a16:colId xmlns:a16="http://schemas.microsoft.com/office/drawing/2014/main" val="2130710013"/>
                    </a:ext>
                  </a:extLst>
                </a:gridCol>
                <a:gridCol w="441960">
                  <a:extLst>
                    <a:ext uri="{9D8B030D-6E8A-4147-A177-3AD203B41FA5}">
                      <a16:colId xmlns:a16="http://schemas.microsoft.com/office/drawing/2014/main" val="1413530522"/>
                    </a:ext>
                  </a:extLst>
                </a:gridCol>
                <a:gridCol w="441960">
                  <a:extLst>
                    <a:ext uri="{9D8B030D-6E8A-4147-A177-3AD203B41FA5}">
                      <a16:colId xmlns:a16="http://schemas.microsoft.com/office/drawing/2014/main" val="2447496591"/>
                    </a:ext>
                  </a:extLst>
                </a:gridCol>
                <a:gridCol w="441960">
                  <a:extLst>
                    <a:ext uri="{9D8B030D-6E8A-4147-A177-3AD203B41FA5}">
                      <a16:colId xmlns:a16="http://schemas.microsoft.com/office/drawing/2014/main" val="232036223"/>
                    </a:ext>
                  </a:extLst>
                </a:gridCol>
                <a:gridCol w="441960">
                  <a:extLst>
                    <a:ext uri="{9D8B030D-6E8A-4147-A177-3AD203B41FA5}">
                      <a16:colId xmlns:a16="http://schemas.microsoft.com/office/drawing/2014/main" val="692013857"/>
                    </a:ext>
                  </a:extLst>
                </a:gridCol>
                <a:gridCol w="441960">
                  <a:extLst>
                    <a:ext uri="{9D8B030D-6E8A-4147-A177-3AD203B41FA5}">
                      <a16:colId xmlns:a16="http://schemas.microsoft.com/office/drawing/2014/main" val="559100154"/>
                    </a:ext>
                  </a:extLst>
                </a:gridCol>
                <a:gridCol w="441960">
                  <a:extLst>
                    <a:ext uri="{9D8B030D-6E8A-4147-A177-3AD203B41FA5}">
                      <a16:colId xmlns:a16="http://schemas.microsoft.com/office/drawing/2014/main" val="190699281"/>
                    </a:ext>
                  </a:extLst>
                </a:gridCol>
                <a:gridCol w="441960">
                  <a:extLst>
                    <a:ext uri="{9D8B030D-6E8A-4147-A177-3AD203B41FA5}">
                      <a16:colId xmlns:a16="http://schemas.microsoft.com/office/drawing/2014/main" val="3681573974"/>
                    </a:ext>
                  </a:extLst>
                </a:gridCol>
              </a:tblGrid>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00232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868573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574716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222304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173087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744158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8667598"/>
                  </a:ext>
                </a:extLst>
              </a:tr>
            </a:tbl>
          </a:graphicData>
        </a:graphic>
      </p:graphicFrame>
    </p:spTree>
    <p:extLst>
      <p:ext uri="{BB962C8B-B14F-4D97-AF65-F5344CB8AC3E}">
        <p14:creationId xmlns:p14="http://schemas.microsoft.com/office/powerpoint/2010/main" val="42367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795AEE-3FD7-91E4-6EEB-1E3A5BCC38FD}"/>
              </a:ext>
            </a:extLst>
          </p:cNvPr>
          <p:cNvPicPr>
            <a:picLocks noChangeAspect="1"/>
          </p:cNvPicPr>
          <p:nvPr/>
        </p:nvPicPr>
        <p:blipFill rotWithShape="1">
          <a:blip r:embed="rId2">
            <a:extLst>
              <a:ext uri="{28A0092B-C50C-407E-A947-70E740481C1C}">
                <a14:useLocalDpi xmlns:a14="http://schemas.microsoft.com/office/drawing/2010/main" val="0"/>
              </a:ext>
            </a:extLst>
          </a:blip>
          <a:srcRect r="50343"/>
          <a:stretch/>
        </p:blipFill>
        <p:spPr>
          <a:xfrm>
            <a:off x="0" y="0"/>
            <a:ext cx="4540624"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7832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F69DBC-360C-C427-CDDB-B87CB95C8F1D}"/>
              </a:ext>
            </a:extLst>
          </p:cNvPr>
          <p:cNvPicPr>
            <a:picLocks noChangeAspect="1"/>
          </p:cNvPicPr>
          <p:nvPr/>
        </p:nvPicPr>
        <p:blipFill rotWithShape="1">
          <a:blip r:embed="rId2">
            <a:extLst>
              <a:ext uri="{28A0092B-C50C-407E-A947-70E740481C1C}">
                <a14:useLocalDpi xmlns:a14="http://schemas.microsoft.com/office/drawing/2010/main" val="0"/>
              </a:ext>
            </a:extLst>
          </a:blip>
          <a:srcRect r="50343"/>
          <a:stretch/>
        </p:blipFill>
        <p:spPr>
          <a:xfrm>
            <a:off x="0" y="0"/>
            <a:ext cx="4540624"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35 puzzle pieces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3940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4081466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Green Puzzle Piece”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431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C86C78-024F-D709-73CE-6DFA26FAFDDD}"/>
              </a:ext>
            </a:extLst>
          </p:cNvPr>
          <p:cNvPicPr>
            <a:picLocks noChangeAspect="1"/>
          </p:cNvPicPr>
          <p:nvPr/>
        </p:nvPicPr>
        <p:blipFill rotWithShape="1">
          <a:blip r:embed="rId2">
            <a:extLst>
              <a:ext uri="{28A0092B-C50C-407E-A947-70E740481C1C}">
                <a14:useLocalDpi xmlns:a14="http://schemas.microsoft.com/office/drawing/2010/main" val="0"/>
              </a:ext>
            </a:extLst>
          </a:blip>
          <a:srcRect r="50343"/>
          <a:stretch/>
        </p:blipFill>
        <p:spPr>
          <a:xfrm>
            <a:off x="0" y="0"/>
            <a:ext cx="4540624"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puzzle pieces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2788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D3D6E7-1042-71C0-3122-8C4D2DE3EAA9}"/>
              </a:ext>
            </a:extLst>
          </p:cNvPr>
          <p:cNvPicPr>
            <a:picLocks noChangeAspect="1"/>
          </p:cNvPicPr>
          <p:nvPr/>
        </p:nvPicPr>
        <p:blipFill rotWithShape="1">
          <a:blip r:embed="rId2">
            <a:extLst>
              <a:ext uri="{28A0092B-C50C-407E-A947-70E740481C1C}">
                <a14:useLocalDpi xmlns:a14="http://schemas.microsoft.com/office/drawing/2010/main" val="0"/>
              </a:ext>
            </a:extLst>
          </a:blip>
          <a:srcRect r="50343"/>
          <a:stretch/>
        </p:blipFill>
        <p:spPr>
          <a:xfrm>
            <a:off x="685226" y="9938"/>
            <a:ext cx="3323210" cy="5019261"/>
          </a:xfrm>
          <a:prstGeom prst="rect">
            <a:avLst/>
          </a:prstGeom>
        </p:spPr>
      </p:pic>
      <p:graphicFrame>
        <p:nvGraphicFramePr>
          <p:cNvPr id="2" name="Table 1">
            <a:extLst>
              <a:ext uri="{FF2B5EF4-FFF2-40B4-BE49-F238E27FC236}">
                <a16:creationId xmlns:a16="http://schemas.microsoft.com/office/drawing/2014/main" id="{96BB8BE3-6AA0-98C2-BD7D-EE872C041CAB}"/>
              </a:ext>
            </a:extLst>
          </p:cNvPr>
          <p:cNvGraphicFramePr>
            <a:graphicFrameLocks noGrp="1"/>
          </p:cNvGraphicFramePr>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07121644"/>
                    </a:ext>
                  </a:extLst>
                </a:gridCol>
                <a:gridCol w="441960">
                  <a:extLst>
                    <a:ext uri="{9D8B030D-6E8A-4147-A177-3AD203B41FA5}">
                      <a16:colId xmlns:a16="http://schemas.microsoft.com/office/drawing/2014/main" val="629649858"/>
                    </a:ext>
                  </a:extLst>
                </a:gridCol>
                <a:gridCol w="441960">
                  <a:extLst>
                    <a:ext uri="{9D8B030D-6E8A-4147-A177-3AD203B41FA5}">
                      <a16:colId xmlns:a16="http://schemas.microsoft.com/office/drawing/2014/main" val="2130710013"/>
                    </a:ext>
                  </a:extLst>
                </a:gridCol>
                <a:gridCol w="441960">
                  <a:extLst>
                    <a:ext uri="{9D8B030D-6E8A-4147-A177-3AD203B41FA5}">
                      <a16:colId xmlns:a16="http://schemas.microsoft.com/office/drawing/2014/main" val="1413530522"/>
                    </a:ext>
                  </a:extLst>
                </a:gridCol>
                <a:gridCol w="441960">
                  <a:extLst>
                    <a:ext uri="{9D8B030D-6E8A-4147-A177-3AD203B41FA5}">
                      <a16:colId xmlns:a16="http://schemas.microsoft.com/office/drawing/2014/main" val="2447496591"/>
                    </a:ext>
                  </a:extLst>
                </a:gridCol>
                <a:gridCol w="441960">
                  <a:extLst>
                    <a:ext uri="{9D8B030D-6E8A-4147-A177-3AD203B41FA5}">
                      <a16:colId xmlns:a16="http://schemas.microsoft.com/office/drawing/2014/main" val="232036223"/>
                    </a:ext>
                  </a:extLst>
                </a:gridCol>
                <a:gridCol w="441960">
                  <a:extLst>
                    <a:ext uri="{9D8B030D-6E8A-4147-A177-3AD203B41FA5}">
                      <a16:colId xmlns:a16="http://schemas.microsoft.com/office/drawing/2014/main" val="692013857"/>
                    </a:ext>
                  </a:extLst>
                </a:gridCol>
                <a:gridCol w="441960">
                  <a:extLst>
                    <a:ext uri="{9D8B030D-6E8A-4147-A177-3AD203B41FA5}">
                      <a16:colId xmlns:a16="http://schemas.microsoft.com/office/drawing/2014/main" val="559100154"/>
                    </a:ext>
                  </a:extLst>
                </a:gridCol>
                <a:gridCol w="441960">
                  <a:extLst>
                    <a:ext uri="{9D8B030D-6E8A-4147-A177-3AD203B41FA5}">
                      <a16:colId xmlns:a16="http://schemas.microsoft.com/office/drawing/2014/main" val="190699281"/>
                    </a:ext>
                  </a:extLst>
                </a:gridCol>
                <a:gridCol w="441960">
                  <a:extLst>
                    <a:ext uri="{9D8B030D-6E8A-4147-A177-3AD203B41FA5}">
                      <a16:colId xmlns:a16="http://schemas.microsoft.com/office/drawing/2014/main" val="3681573974"/>
                    </a:ext>
                  </a:extLst>
                </a:gridCol>
              </a:tblGrid>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00232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868573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574716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222304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173087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744158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8667598"/>
                  </a:ext>
                </a:extLst>
              </a:tr>
            </a:tbl>
          </a:graphicData>
        </a:graphic>
      </p:graphicFrame>
      <p:graphicFrame>
        <p:nvGraphicFramePr>
          <p:cNvPr id="4" name="Table 3">
            <a:extLst>
              <a:ext uri="{FF2B5EF4-FFF2-40B4-BE49-F238E27FC236}">
                <a16:creationId xmlns:a16="http://schemas.microsoft.com/office/drawing/2014/main" id="{A0BE39C5-CF0C-B38C-8148-4DE2985353CA}"/>
              </a:ext>
            </a:extLst>
          </p:cNvPr>
          <p:cNvGraphicFramePr>
            <a:graphicFrameLocks noGrp="1"/>
          </p:cNvGraphicFramePr>
          <p:nvPr>
            <p:extLst>
              <p:ext uri="{D42A27DB-BD31-4B8C-83A1-F6EECF244321}">
                <p14:modId xmlns:p14="http://schemas.microsoft.com/office/powerpoint/2010/main" val="3249471953"/>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07121644"/>
                    </a:ext>
                  </a:extLst>
                </a:gridCol>
                <a:gridCol w="441960">
                  <a:extLst>
                    <a:ext uri="{9D8B030D-6E8A-4147-A177-3AD203B41FA5}">
                      <a16:colId xmlns:a16="http://schemas.microsoft.com/office/drawing/2014/main" val="629649858"/>
                    </a:ext>
                  </a:extLst>
                </a:gridCol>
                <a:gridCol w="441960">
                  <a:extLst>
                    <a:ext uri="{9D8B030D-6E8A-4147-A177-3AD203B41FA5}">
                      <a16:colId xmlns:a16="http://schemas.microsoft.com/office/drawing/2014/main" val="2130710013"/>
                    </a:ext>
                  </a:extLst>
                </a:gridCol>
                <a:gridCol w="441960">
                  <a:extLst>
                    <a:ext uri="{9D8B030D-6E8A-4147-A177-3AD203B41FA5}">
                      <a16:colId xmlns:a16="http://schemas.microsoft.com/office/drawing/2014/main" val="1413530522"/>
                    </a:ext>
                  </a:extLst>
                </a:gridCol>
                <a:gridCol w="441960">
                  <a:extLst>
                    <a:ext uri="{9D8B030D-6E8A-4147-A177-3AD203B41FA5}">
                      <a16:colId xmlns:a16="http://schemas.microsoft.com/office/drawing/2014/main" val="2447496591"/>
                    </a:ext>
                  </a:extLst>
                </a:gridCol>
                <a:gridCol w="441960">
                  <a:extLst>
                    <a:ext uri="{9D8B030D-6E8A-4147-A177-3AD203B41FA5}">
                      <a16:colId xmlns:a16="http://schemas.microsoft.com/office/drawing/2014/main" val="232036223"/>
                    </a:ext>
                  </a:extLst>
                </a:gridCol>
                <a:gridCol w="441960">
                  <a:extLst>
                    <a:ext uri="{9D8B030D-6E8A-4147-A177-3AD203B41FA5}">
                      <a16:colId xmlns:a16="http://schemas.microsoft.com/office/drawing/2014/main" val="692013857"/>
                    </a:ext>
                  </a:extLst>
                </a:gridCol>
                <a:gridCol w="441960">
                  <a:extLst>
                    <a:ext uri="{9D8B030D-6E8A-4147-A177-3AD203B41FA5}">
                      <a16:colId xmlns:a16="http://schemas.microsoft.com/office/drawing/2014/main" val="559100154"/>
                    </a:ext>
                  </a:extLst>
                </a:gridCol>
                <a:gridCol w="441960">
                  <a:extLst>
                    <a:ext uri="{9D8B030D-6E8A-4147-A177-3AD203B41FA5}">
                      <a16:colId xmlns:a16="http://schemas.microsoft.com/office/drawing/2014/main" val="190699281"/>
                    </a:ext>
                  </a:extLst>
                </a:gridCol>
                <a:gridCol w="441960">
                  <a:extLst>
                    <a:ext uri="{9D8B030D-6E8A-4147-A177-3AD203B41FA5}">
                      <a16:colId xmlns:a16="http://schemas.microsoft.com/office/drawing/2014/main" val="3681573974"/>
                    </a:ext>
                  </a:extLst>
                </a:gridCol>
              </a:tblGrid>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00232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868573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574716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222304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173087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744158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8667598"/>
                  </a:ext>
                </a:extLst>
              </a:tr>
            </a:tbl>
          </a:graphicData>
        </a:graphic>
      </p:graphicFrame>
      <p:graphicFrame>
        <p:nvGraphicFramePr>
          <p:cNvPr id="5" name="Table 4">
            <a:extLst>
              <a:ext uri="{FF2B5EF4-FFF2-40B4-BE49-F238E27FC236}">
                <a16:creationId xmlns:a16="http://schemas.microsoft.com/office/drawing/2014/main" id="{FA0051AB-235C-16B1-3462-8E1C57BF9724}"/>
              </a:ext>
            </a:extLst>
          </p:cNvPr>
          <p:cNvGraphicFramePr>
            <a:graphicFrameLocks noGrp="1"/>
          </p:cNvGraphicFramePr>
          <p:nvPr>
            <p:extLst>
              <p:ext uri="{D42A27DB-BD31-4B8C-83A1-F6EECF244321}">
                <p14:modId xmlns:p14="http://schemas.microsoft.com/office/powerpoint/2010/main" val="2372335116"/>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07121644"/>
                    </a:ext>
                  </a:extLst>
                </a:gridCol>
                <a:gridCol w="441960">
                  <a:extLst>
                    <a:ext uri="{9D8B030D-6E8A-4147-A177-3AD203B41FA5}">
                      <a16:colId xmlns:a16="http://schemas.microsoft.com/office/drawing/2014/main" val="629649858"/>
                    </a:ext>
                  </a:extLst>
                </a:gridCol>
                <a:gridCol w="441960">
                  <a:extLst>
                    <a:ext uri="{9D8B030D-6E8A-4147-A177-3AD203B41FA5}">
                      <a16:colId xmlns:a16="http://schemas.microsoft.com/office/drawing/2014/main" val="2130710013"/>
                    </a:ext>
                  </a:extLst>
                </a:gridCol>
                <a:gridCol w="441960">
                  <a:extLst>
                    <a:ext uri="{9D8B030D-6E8A-4147-A177-3AD203B41FA5}">
                      <a16:colId xmlns:a16="http://schemas.microsoft.com/office/drawing/2014/main" val="1413530522"/>
                    </a:ext>
                  </a:extLst>
                </a:gridCol>
                <a:gridCol w="441960">
                  <a:extLst>
                    <a:ext uri="{9D8B030D-6E8A-4147-A177-3AD203B41FA5}">
                      <a16:colId xmlns:a16="http://schemas.microsoft.com/office/drawing/2014/main" val="2447496591"/>
                    </a:ext>
                  </a:extLst>
                </a:gridCol>
                <a:gridCol w="441960">
                  <a:extLst>
                    <a:ext uri="{9D8B030D-6E8A-4147-A177-3AD203B41FA5}">
                      <a16:colId xmlns:a16="http://schemas.microsoft.com/office/drawing/2014/main" val="232036223"/>
                    </a:ext>
                  </a:extLst>
                </a:gridCol>
                <a:gridCol w="441960">
                  <a:extLst>
                    <a:ext uri="{9D8B030D-6E8A-4147-A177-3AD203B41FA5}">
                      <a16:colId xmlns:a16="http://schemas.microsoft.com/office/drawing/2014/main" val="692013857"/>
                    </a:ext>
                  </a:extLst>
                </a:gridCol>
                <a:gridCol w="441960">
                  <a:extLst>
                    <a:ext uri="{9D8B030D-6E8A-4147-A177-3AD203B41FA5}">
                      <a16:colId xmlns:a16="http://schemas.microsoft.com/office/drawing/2014/main" val="559100154"/>
                    </a:ext>
                  </a:extLst>
                </a:gridCol>
                <a:gridCol w="441960">
                  <a:extLst>
                    <a:ext uri="{9D8B030D-6E8A-4147-A177-3AD203B41FA5}">
                      <a16:colId xmlns:a16="http://schemas.microsoft.com/office/drawing/2014/main" val="190699281"/>
                    </a:ext>
                  </a:extLst>
                </a:gridCol>
                <a:gridCol w="441960">
                  <a:extLst>
                    <a:ext uri="{9D8B030D-6E8A-4147-A177-3AD203B41FA5}">
                      <a16:colId xmlns:a16="http://schemas.microsoft.com/office/drawing/2014/main" val="3681573974"/>
                    </a:ext>
                  </a:extLst>
                </a:gridCol>
              </a:tblGrid>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00232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868573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8574716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222304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173087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744158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8667598"/>
                  </a:ext>
                </a:extLst>
              </a:tr>
            </a:tbl>
          </a:graphicData>
        </a:graphic>
      </p:graphicFrame>
      <p:graphicFrame>
        <p:nvGraphicFramePr>
          <p:cNvPr id="6" name="Table 5">
            <a:extLst>
              <a:ext uri="{FF2B5EF4-FFF2-40B4-BE49-F238E27FC236}">
                <a16:creationId xmlns:a16="http://schemas.microsoft.com/office/drawing/2014/main" id="{BD81A091-E0BD-BEF6-D439-C72E8E5FCC6D}"/>
              </a:ext>
            </a:extLst>
          </p:cNvPr>
          <p:cNvGraphicFramePr>
            <a:graphicFrameLocks noGrp="1"/>
          </p:cNvGraphicFramePr>
          <p:nvPr>
            <p:extLst>
              <p:ext uri="{D42A27DB-BD31-4B8C-83A1-F6EECF244321}">
                <p14:modId xmlns:p14="http://schemas.microsoft.com/office/powerpoint/2010/main" val="1179377900"/>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07121644"/>
                    </a:ext>
                  </a:extLst>
                </a:gridCol>
                <a:gridCol w="441960">
                  <a:extLst>
                    <a:ext uri="{9D8B030D-6E8A-4147-A177-3AD203B41FA5}">
                      <a16:colId xmlns:a16="http://schemas.microsoft.com/office/drawing/2014/main" val="629649858"/>
                    </a:ext>
                  </a:extLst>
                </a:gridCol>
                <a:gridCol w="441960">
                  <a:extLst>
                    <a:ext uri="{9D8B030D-6E8A-4147-A177-3AD203B41FA5}">
                      <a16:colId xmlns:a16="http://schemas.microsoft.com/office/drawing/2014/main" val="2130710013"/>
                    </a:ext>
                  </a:extLst>
                </a:gridCol>
                <a:gridCol w="441960">
                  <a:extLst>
                    <a:ext uri="{9D8B030D-6E8A-4147-A177-3AD203B41FA5}">
                      <a16:colId xmlns:a16="http://schemas.microsoft.com/office/drawing/2014/main" val="1413530522"/>
                    </a:ext>
                  </a:extLst>
                </a:gridCol>
                <a:gridCol w="441960">
                  <a:extLst>
                    <a:ext uri="{9D8B030D-6E8A-4147-A177-3AD203B41FA5}">
                      <a16:colId xmlns:a16="http://schemas.microsoft.com/office/drawing/2014/main" val="2447496591"/>
                    </a:ext>
                  </a:extLst>
                </a:gridCol>
                <a:gridCol w="441960">
                  <a:extLst>
                    <a:ext uri="{9D8B030D-6E8A-4147-A177-3AD203B41FA5}">
                      <a16:colId xmlns:a16="http://schemas.microsoft.com/office/drawing/2014/main" val="232036223"/>
                    </a:ext>
                  </a:extLst>
                </a:gridCol>
                <a:gridCol w="441960">
                  <a:extLst>
                    <a:ext uri="{9D8B030D-6E8A-4147-A177-3AD203B41FA5}">
                      <a16:colId xmlns:a16="http://schemas.microsoft.com/office/drawing/2014/main" val="692013857"/>
                    </a:ext>
                  </a:extLst>
                </a:gridCol>
                <a:gridCol w="441960">
                  <a:extLst>
                    <a:ext uri="{9D8B030D-6E8A-4147-A177-3AD203B41FA5}">
                      <a16:colId xmlns:a16="http://schemas.microsoft.com/office/drawing/2014/main" val="559100154"/>
                    </a:ext>
                  </a:extLst>
                </a:gridCol>
                <a:gridCol w="441960">
                  <a:extLst>
                    <a:ext uri="{9D8B030D-6E8A-4147-A177-3AD203B41FA5}">
                      <a16:colId xmlns:a16="http://schemas.microsoft.com/office/drawing/2014/main" val="190699281"/>
                    </a:ext>
                  </a:extLst>
                </a:gridCol>
                <a:gridCol w="441960">
                  <a:extLst>
                    <a:ext uri="{9D8B030D-6E8A-4147-A177-3AD203B41FA5}">
                      <a16:colId xmlns:a16="http://schemas.microsoft.com/office/drawing/2014/main" val="3681573974"/>
                    </a:ext>
                  </a:extLst>
                </a:gridCol>
              </a:tblGrid>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900232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868573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8574716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222304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0173087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744158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8667598"/>
                  </a:ext>
                </a:extLst>
              </a:tr>
            </a:tbl>
          </a:graphicData>
        </a:graphic>
      </p:graphicFrame>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5’s from 20 to 80.  </a:t>
            </a:r>
          </a:p>
          <a:p>
            <a:pPr algn="ctr"/>
            <a:r>
              <a:rPr lang="en-US" b="1" dirty="0">
                <a:solidFill>
                  <a:schemeClr val="tx1"/>
                </a:solidFill>
              </a:rPr>
              <a:t>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There is a green piece with a 4 on it.  The answer does not include the digit 4.</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a:t>
            </a:r>
          </a:p>
          <a:p>
            <a:pPr algn="ctr"/>
            <a:r>
              <a:rPr lang="en-US" b="1" dirty="0">
                <a:solidFill>
                  <a:schemeClr val="tx1"/>
                </a:solidFill>
              </a:rPr>
              <a:t>the digit 2 or the digit 6.</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Count by 10’s from 10 to 100 </a:t>
            </a:r>
          </a:p>
          <a:p>
            <a:pPr algn="ctr"/>
            <a:r>
              <a:rPr lang="en-US" b="1" dirty="0">
                <a:solidFill>
                  <a:schemeClr val="tx1"/>
                </a:solidFill>
              </a:rPr>
              <a:t>and cross off all those numbers.</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has 2 different digits.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7" name="Table 6">
            <a:extLst>
              <a:ext uri="{FF2B5EF4-FFF2-40B4-BE49-F238E27FC236}">
                <a16:creationId xmlns:a16="http://schemas.microsoft.com/office/drawing/2014/main" id="{FA47F7E3-B1CA-1012-ACC1-2CF656ACF804}"/>
              </a:ext>
            </a:extLst>
          </p:cNvPr>
          <p:cNvGraphicFramePr>
            <a:graphicFrameLocks noGrp="1"/>
          </p:cNvGraphicFramePr>
          <p:nvPr>
            <p:extLst>
              <p:ext uri="{D42A27DB-BD31-4B8C-83A1-F6EECF244321}">
                <p14:modId xmlns:p14="http://schemas.microsoft.com/office/powerpoint/2010/main" val="1259919191"/>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07121644"/>
                    </a:ext>
                  </a:extLst>
                </a:gridCol>
                <a:gridCol w="441960">
                  <a:extLst>
                    <a:ext uri="{9D8B030D-6E8A-4147-A177-3AD203B41FA5}">
                      <a16:colId xmlns:a16="http://schemas.microsoft.com/office/drawing/2014/main" val="629649858"/>
                    </a:ext>
                  </a:extLst>
                </a:gridCol>
                <a:gridCol w="441960">
                  <a:extLst>
                    <a:ext uri="{9D8B030D-6E8A-4147-A177-3AD203B41FA5}">
                      <a16:colId xmlns:a16="http://schemas.microsoft.com/office/drawing/2014/main" val="2130710013"/>
                    </a:ext>
                  </a:extLst>
                </a:gridCol>
                <a:gridCol w="441960">
                  <a:extLst>
                    <a:ext uri="{9D8B030D-6E8A-4147-A177-3AD203B41FA5}">
                      <a16:colId xmlns:a16="http://schemas.microsoft.com/office/drawing/2014/main" val="1413530522"/>
                    </a:ext>
                  </a:extLst>
                </a:gridCol>
                <a:gridCol w="441960">
                  <a:extLst>
                    <a:ext uri="{9D8B030D-6E8A-4147-A177-3AD203B41FA5}">
                      <a16:colId xmlns:a16="http://schemas.microsoft.com/office/drawing/2014/main" val="2447496591"/>
                    </a:ext>
                  </a:extLst>
                </a:gridCol>
                <a:gridCol w="441960">
                  <a:extLst>
                    <a:ext uri="{9D8B030D-6E8A-4147-A177-3AD203B41FA5}">
                      <a16:colId xmlns:a16="http://schemas.microsoft.com/office/drawing/2014/main" val="232036223"/>
                    </a:ext>
                  </a:extLst>
                </a:gridCol>
                <a:gridCol w="441960">
                  <a:extLst>
                    <a:ext uri="{9D8B030D-6E8A-4147-A177-3AD203B41FA5}">
                      <a16:colId xmlns:a16="http://schemas.microsoft.com/office/drawing/2014/main" val="692013857"/>
                    </a:ext>
                  </a:extLst>
                </a:gridCol>
                <a:gridCol w="441960">
                  <a:extLst>
                    <a:ext uri="{9D8B030D-6E8A-4147-A177-3AD203B41FA5}">
                      <a16:colId xmlns:a16="http://schemas.microsoft.com/office/drawing/2014/main" val="559100154"/>
                    </a:ext>
                  </a:extLst>
                </a:gridCol>
                <a:gridCol w="441960">
                  <a:extLst>
                    <a:ext uri="{9D8B030D-6E8A-4147-A177-3AD203B41FA5}">
                      <a16:colId xmlns:a16="http://schemas.microsoft.com/office/drawing/2014/main" val="190699281"/>
                    </a:ext>
                  </a:extLst>
                </a:gridCol>
                <a:gridCol w="441960">
                  <a:extLst>
                    <a:ext uri="{9D8B030D-6E8A-4147-A177-3AD203B41FA5}">
                      <a16:colId xmlns:a16="http://schemas.microsoft.com/office/drawing/2014/main" val="3681573974"/>
                    </a:ext>
                  </a:extLst>
                </a:gridCol>
              </a:tblGrid>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900232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1868573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8574716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1222304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0173087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5744158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98667598"/>
                  </a:ext>
                </a:extLst>
              </a:tr>
            </a:tbl>
          </a:graphicData>
        </a:graphic>
      </p:graphicFrame>
      <p:graphicFrame>
        <p:nvGraphicFramePr>
          <p:cNvPr id="8" name="Table 7">
            <a:extLst>
              <a:ext uri="{FF2B5EF4-FFF2-40B4-BE49-F238E27FC236}">
                <a16:creationId xmlns:a16="http://schemas.microsoft.com/office/drawing/2014/main" id="{1E117B01-70EA-E39E-045C-131927EEA77C}"/>
              </a:ext>
            </a:extLst>
          </p:cNvPr>
          <p:cNvGraphicFramePr>
            <a:graphicFrameLocks noGrp="1"/>
          </p:cNvGraphicFramePr>
          <p:nvPr>
            <p:extLst>
              <p:ext uri="{D42A27DB-BD31-4B8C-83A1-F6EECF244321}">
                <p14:modId xmlns:p14="http://schemas.microsoft.com/office/powerpoint/2010/main" val="1325465875"/>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07121644"/>
                    </a:ext>
                  </a:extLst>
                </a:gridCol>
                <a:gridCol w="441960">
                  <a:extLst>
                    <a:ext uri="{9D8B030D-6E8A-4147-A177-3AD203B41FA5}">
                      <a16:colId xmlns:a16="http://schemas.microsoft.com/office/drawing/2014/main" val="629649858"/>
                    </a:ext>
                  </a:extLst>
                </a:gridCol>
                <a:gridCol w="441960">
                  <a:extLst>
                    <a:ext uri="{9D8B030D-6E8A-4147-A177-3AD203B41FA5}">
                      <a16:colId xmlns:a16="http://schemas.microsoft.com/office/drawing/2014/main" val="2130710013"/>
                    </a:ext>
                  </a:extLst>
                </a:gridCol>
                <a:gridCol w="441960">
                  <a:extLst>
                    <a:ext uri="{9D8B030D-6E8A-4147-A177-3AD203B41FA5}">
                      <a16:colId xmlns:a16="http://schemas.microsoft.com/office/drawing/2014/main" val="1413530522"/>
                    </a:ext>
                  </a:extLst>
                </a:gridCol>
                <a:gridCol w="441960">
                  <a:extLst>
                    <a:ext uri="{9D8B030D-6E8A-4147-A177-3AD203B41FA5}">
                      <a16:colId xmlns:a16="http://schemas.microsoft.com/office/drawing/2014/main" val="2447496591"/>
                    </a:ext>
                  </a:extLst>
                </a:gridCol>
                <a:gridCol w="441960">
                  <a:extLst>
                    <a:ext uri="{9D8B030D-6E8A-4147-A177-3AD203B41FA5}">
                      <a16:colId xmlns:a16="http://schemas.microsoft.com/office/drawing/2014/main" val="232036223"/>
                    </a:ext>
                  </a:extLst>
                </a:gridCol>
                <a:gridCol w="441960">
                  <a:extLst>
                    <a:ext uri="{9D8B030D-6E8A-4147-A177-3AD203B41FA5}">
                      <a16:colId xmlns:a16="http://schemas.microsoft.com/office/drawing/2014/main" val="692013857"/>
                    </a:ext>
                  </a:extLst>
                </a:gridCol>
                <a:gridCol w="441960">
                  <a:extLst>
                    <a:ext uri="{9D8B030D-6E8A-4147-A177-3AD203B41FA5}">
                      <a16:colId xmlns:a16="http://schemas.microsoft.com/office/drawing/2014/main" val="559100154"/>
                    </a:ext>
                  </a:extLst>
                </a:gridCol>
                <a:gridCol w="441960">
                  <a:extLst>
                    <a:ext uri="{9D8B030D-6E8A-4147-A177-3AD203B41FA5}">
                      <a16:colId xmlns:a16="http://schemas.microsoft.com/office/drawing/2014/main" val="190699281"/>
                    </a:ext>
                  </a:extLst>
                </a:gridCol>
                <a:gridCol w="441960">
                  <a:extLst>
                    <a:ext uri="{9D8B030D-6E8A-4147-A177-3AD203B41FA5}">
                      <a16:colId xmlns:a16="http://schemas.microsoft.com/office/drawing/2014/main" val="3681573974"/>
                    </a:ext>
                  </a:extLst>
                </a:gridCol>
              </a:tblGrid>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900232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1868573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8574716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1222304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0173087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5744158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98667598"/>
                  </a:ext>
                </a:extLst>
              </a:tr>
            </a:tbl>
          </a:graphicData>
        </a:graphic>
      </p:graphicFrame>
    </p:spTree>
    <p:extLst>
      <p:ext uri="{BB962C8B-B14F-4D97-AF65-F5344CB8AC3E}">
        <p14:creationId xmlns:p14="http://schemas.microsoft.com/office/powerpoint/2010/main" val="303013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795AEE-3FD7-91E4-6EEB-1E3A5BCC38FD}"/>
              </a:ext>
            </a:extLst>
          </p:cNvPr>
          <p:cNvPicPr>
            <a:picLocks noChangeAspect="1"/>
          </p:cNvPicPr>
          <p:nvPr/>
        </p:nvPicPr>
        <p:blipFill rotWithShape="1">
          <a:blip r:embed="rId2">
            <a:extLst>
              <a:ext uri="{28A0092B-C50C-407E-A947-70E740481C1C}">
                <a14:useLocalDpi xmlns:a14="http://schemas.microsoft.com/office/drawing/2010/main" val="0"/>
              </a:ext>
            </a:extLst>
          </a:blip>
          <a:srcRect r="50343"/>
          <a:stretch/>
        </p:blipFill>
        <p:spPr>
          <a:xfrm>
            <a:off x="0" y="0"/>
            <a:ext cx="4540624"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3467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F69DBC-360C-C427-CDDB-B87CB95C8F1D}"/>
              </a:ext>
            </a:extLst>
          </p:cNvPr>
          <p:cNvPicPr>
            <a:picLocks noChangeAspect="1"/>
          </p:cNvPicPr>
          <p:nvPr/>
        </p:nvPicPr>
        <p:blipFill rotWithShape="1">
          <a:blip r:embed="rId2">
            <a:extLst>
              <a:ext uri="{28A0092B-C50C-407E-A947-70E740481C1C}">
                <a14:useLocalDpi xmlns:a14="http://schemas.microsoft.com/office/drawing/2010/main" val="0"/>
              </a:ext>
            </a:extLst>
          </a:blip>
          <a:srcRect r="50343"/>
          <a:stretch/>
        </p:blipFill>
        <p:spPr>
          <a:xfrm>
            <a:off x="0" y="0"/>
            <a:ext cx="4540624"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35 puzzle pieces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3559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371641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Green Puzzle Piece”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C86C78-024F-D709-73CE-6DFA26FAFDDD}"/>
              </a:ext>
            </a:extLst>
          </p:cNvPr>
          <p:cNvPicPr>
            <a:picLocks noChangeAspect="1"/>
          </p:cNvPicPr>
          <p:nvPr/>
        </p:nvPicPr>
        <p:blipFill rotWithShape="1">
          <a:blip r:embed="rId2">
            <a:extLst>
              <a:ext uri="{28A0092B-C50C-407E-A947-70E740481C1C}">
                <a14:useLocalDpi xmlns:a14="http://schemas.microsoft.com/office/drawing/2010/main" val="0"/>
              </a:ext>
            </a:extLst>
          </a:blip>
          <a:srcRect r="50343"/>
          <a:stretch/>
        </p:blipFill>
        <p:spPr>
          <a:xfrm>
            <a:off x="0" y="0"/>
            <a:ext cx="4540624"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puzzle pieces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D3D6E7-1042-71C0-3122-8C4D2DE3EAA9}"/>
              </a:ext>
            </a:extLst>
          </p:cNvPr>
          <p:cNvPicPr>
            <a:picLocks noChangeAspect="1"/>
          </p:cNvPicPr>
          <p:nvPr/>
        </p:nvPicPr>
        <p:blipFill rotWithShape="1">
          <a:blip r:embed="rId2">
            <a:extLst>
              <a:ext uri="{28A0092B-C50C-407E-A947-70E740481C1C}">
                <a14:useLocalDpi xmlns:a14="http://schemas.microsoft.com/office/drawing/2010/main" val="0"/>
              </a:ext>
            </a:extLst>
          </a:blip>
          <a:srcRect r="50343"/>
          <a:stretch/>
        </p:blipFill>
        <p:spPr>
          <a:xfrm>
            <a:off x="0" y="0"/>
            <a:ext cx="4540624"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5’s from 20 to 80.  </a:t>
            </a:r>
          </a:p>
          <a:p>
            <a:pPr algn="ctr"/>
            <a:r>
              <a:rPr lang="en-US" b="1" dirty="0">
                <a:solidFill>
                  <a:schemeClr val="tx1"/>
                </a:solidFill>
              </a:rPr>
              <a:t>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There is a green piece with a 4 on it.  The answer does not include the digit 4.</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a:t>
            </a:r>
          </a:p>
          <a:p>
            <a:pPr algn="ctr"/>
            <a:r>
              <a:rPr lang="en-US" b="1" dirty="0">
                <a:solidFill>
                  <a:schemeClr val="tx1"/>
                </a:solidFill>
              </a:rPr>
              <a:t>the digit 2 or the digit 6.</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Count by 10’s from 10 to 100 </a:t>
            </a:r>
          </a:p>
          <a:p>
            <a:pPr algn="ctr"/>
            <a:r>
              <a:rPr lang="en-US" b="1" dirty="0">
                <a:solidFill>
                  <a:schemeClr val="tx1"/>
                </a:solidFill>
              </a:rPr>
              <a:t>and cross off all those numbers.</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has 2 different digits.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795AEE-3FD7-91E4-6EEB-1E3A5BCC38FD}"/>
              </a:ext>
            </a:extLst>
          </p:cNvPr>
          <p:cNvPicPr>
            <a:picLocks noChangeAspect="1"/>
          </p:cNvPicPr>
          <p:nvPr/>
        </p:nvPicPr>
        <p:blipFill rotWithShape="1">
          <a:blip r:embed="rId2">
            <a:extLst>
              <a:ext uri="{28A0092B-C50C-407E-A947-70E740481C1C}">
                <a14:useLocalDpi xmlns:a14="http://schemas.microsoft.com/office/drawing/2010/main" val="0"/>
              </a:ext>
            </a:extLst>
          </a:blip>
          <a:srcRect r="50343"/>
          <a:stretch/>
        </p:blipFill>
        <p:spPr>
          <a:xfrm>
            <a:off x="0" y="0"/>
            <a:ext cx="4540624"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F69DBC-360C-C427-CDDB-B87CB95C8F1D}"/>
              </a:ext>
            </a:extLst>
          </p:cNvPr>
          <p:cNvPicPr>
            <a:picLocks noChangeAspect="1"/>
          </p:cNvPicPr>
          <p:nvPr/>
        </p:nvPicPr>
        <p:blipFill rotWithShape="1">
          <a:blip r:embed="rId2">
            <a:extLst>
              <a:ext uri="{28A0092B-C50C-407E-A947-70E740481C1C}">
                <a14:useLocalDpi xmlns:a14="http://schemas.microsoft.com/office/drawing/2010/main" val="0"/>
              </a:ext>
            </a:extLst>
          </a:blip>
          <a:srcRect r="50343"/>
          <a:stretch/>
        </p:blipFill>
        <p:spPr>
          <a:xfrm>
            <a:off x="0" y="0"/>
            <a:ext cx="4540624"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35 puzzle pieces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1076262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Green Puzzle Piece”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9961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10986</TotalTime>
  <Words>2683</Words>
  <Application>Microsoft Office PowerPoint</Application>
  <PresentationFormat>On-screen Show (4:3)</PresentationFormat>
  <Paragraphs>817</Paragraphs>
  <Slides>20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207</cp:revision>
  <dcterms:created xsi:type="dcterms:W3CDTF">2020-11-09T02:38:45Z</dcterms:created>
  <dcterms:modified xsi:type="dcterms:W3CDTF">2024-02-16T15:54:58Z</dcterms:modified>
</cp:coreProperties>
</file>