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680" r:id="rId2"/>
    <p:sldId id="257" r:id="rId3"/>
    <p:sldId id="1699" r:id="rId4"/>
    <p:sldId id="1684" r:id="rId5"/>
    <p:sldId id="1685" r:id="rId6"/>
    <p:sldId id="260" r:id="rId7"/>
    <p:sldId id="261" r:id="rId8"/>
    <p:sldId id="1683" r:id="rId9"/>
    <p:sldId id="1686" r:id="rId10"/>
    <p:sldId id="1700" r:id="rId11"/>
    <p:sldId id="1687" r:id="rId12"/>
    <p:sldId id="1688" r:id="rId13"/>
    <p:sldId id="1689" r:id="rId14"/>
    <p:sldId id="1690" r:id="rId15"/>
    <p:sldId id="1691" r:id="rId16"/>
    <p:sldId id="1692" r:id="rId17"/>
    <p:sldId id="1701" r:id="rId18"/>
    <p:sldId id="1693" r:id="rId19"/>
    <p:sldId id="1698" r:id="rId20"/>
    <p:sldId id="1695" r:id="rId21"/>
    <p:sldId id="1696" r:id="rId22"/>
    <p:sldId id="16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49" autoAdjust="0"/>
    <p:restoredTop sz="94660"/>
  </p:normalViewPr>
  <p:slideViewPr>
    <p:cSldViewPr showGuides="1">
      <p:cViewPr>
        <p:scale>
          <a:sx n="100" d="100"/>
          <a:sy n="100" d="100"/>
        </p:scale>
        <p:origin x="1098"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15</a:t>
            </a:fld>
            <a:endParaRPr lang="en-US"/>
          </a:p>
        </p:txBody>
      </p:sp>
    </p:spTree>
    <p:extLst>
      <p:ext uri="{BB962C8B-B14F-4D97-AF65-F5344CB8AC3E}">
        <p14:creationId xmlns:p14="http://schemas.microsoft.com/office/powerpoint/2010/main" val="226935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406281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103086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3BD93-5CE6-E9F0-AEAE-A5B40A57510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035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7E0B15-13D8-6E3C-8C96-D9FDA80AAB65}"/>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52401" y="-7345"/>
            <a:ext cx="3488106" cy="627859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There is a clue on the die.</a:t>
            </a:r>
          </a:p>
          <a:p>
            <a:pPr algn="ctr"/>
            <a:r>
              <a:rPr lang="en-US" sz="2000" b="1" dirty="0">
                <a:solidFill>
                  <a:schemeClr val="tx1"/>
                </a:solidFill>
              </a:rPr>
              <a:t>Count by 3’s from 3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even number.</a:t>
            </a:r>
          </a:p>
          <a:p>
            <a:pPr algn="ctr"/>
            <a:r>
              <a:rPr lang="en-US" sz="2000" b="1" dirty="0">
                <a:solidFill>
                  <a:schemeClr val="tx1"/>
                </a:solidFill>
              </a:rPr>
              <a:t>It is part of this pattern: 2, 4, 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ice is really cold, but the answer is not below 32.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306D1294-440A-4D72-38A1-E8B71720203B}"/>
              </a:ext>
            </a:extLst>
          </p:cNvPr>
          <p:cNvGraphicFramePr>
            <a:graphicFrameLocks noGrp="1"/>
          </p:cNvGraphicFramePr>
          <p:nvPr>
            <p:extLst>
              <p:ext uri="{D42A27DB-BD31-4B8C-83A1-F6EECF244321}">
                <p14:modId xmlns:p14="http://schemas.microsoft.com/office/powerpoint/2010/main" val="150568240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6817157"/>
                    </a:ext>
                  </a:extLst>
                </a:gridCol>
                <a:gridCol w="441960">
                  <a:extLst>
                    <a:ext uri="{9D8B030D-6E8A-4147-A177-3AD203B41FA5}">
                      <a16:colId xmlns:a16="http://schemas.microsoft.com/office/drawing/2014/main" val="3346499795"/>
                    </a:ext>
                  </a:extLst>
                </a:gridCol>
                <a:gridCol w="441960">
                  <a:extLst>
                    <a:ext uri="{9D8B030D-6E8A-4147-A177-3AD203B41FA5}">
                      <a16:colId xmlns:a16="http://schemas.microsoft.com/office/drawing/2014/main" val="3723068391"/>
                    </a:ext>
                  </a:extLst>
                </a:gridCol>
                <a:gridCol w="441960">
                  <a:extLst>
                    <a:ext uri="{9D8B030D-6E8A-4147-A177-3AD203B41FA5}">
                      <a16:colId xmlns:a16="http://schemas.microsoft.com/office/drawing/2014/main" val="4045621277"/>
                    </a:ext>
                  </a:extLst>
                </a:gridCol>
                <a:gridCol w="441960">
                  <a:extLst>
                    <a:ext uri="{9D8B030D-6E8A-4147-A177-3AD203B41FA5}">
                      <a16:colId xmlns:a16="http://schemas.microsoft.com/office/drawing/2014/main" val="3246496058"/>
                    </a:ext>
                  </a:extLst>
                </a:gridCol>
                <a:gridCol w="441960">
                  <a:extLst>
                    <a:ext uri="{9D8B030D-6E8A-4147-A177-3AD203B41FA5}">
                      <a16:colId xmlns:a16="http://schemas.microsoft.com/office/drawing/2014/main" val="2123149498"/>
                    </a:ext>
                  </a:extLst>
                </a:gridCol>
                <a:gridCol w="441960">
                  <a:extLst>
                    <a:ext uri="{9D8B030D-6E8A-4147-A177-3AD203B41FA5}">
                      <a16:colId xmlns:a16="http://schemas.microsoft.com/office/drawing/2014/main" val="534705926"/>
                    </a:ext>
                  </a:extLst>
                </a:gridCol>
                <a:gridCol w="441960">
                  <a:extLst>
                    <a:ext uri="{9D8B030D-6E8A-4147-A177-3AD203B41FA5}">
                      <a16:colId xmlns:a16="http://schemas.microsoft.com/office/drawing/2014/main" val="3334259122"/>
                    </a:ext>
                  </a:extLst>
                </a:gridCol>
                <a:gridCol w="441960">
                  <a:extLst>
                    <a:ext uri="{9D8B030D-6E8A-4147-A177-3AD203B41FA5}">
                      <a16:colId xmlns:a16="http://schemas.microsoft.com/office/drawing/2014/main" val="3258042085"/>
                    </a:ext>
                  </a:extLst>
                </a:gridCol>
                <a:gridCol w="441960">
                  <a:extLst>
                    <a:ext uri="{9D8B030D-6E8A-4147-A177-3AD203B41FA5}">
                      <a16:colId xmlns:a16="http://schemas.microsoft.com/office/drawing/2014/main" val="339134865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144698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672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7233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2410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6265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651225"/>
                  </a:ext>
                </a:extLst>
              </a:tr>
            </a:tbl>
          </a:graphicData>
        </a:graphic>
      </p:graphicFrame>
    </p:spTree>
    <p:extLst>
      <p:ext uri="{BB962C8B-B14F-4D97-AF65-F5344CB8AC3E}">
        <p14:creationId xmlns:p14="http://schemas.microsoft.com/office/powerpoint/2010/main" val="3861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6E4F7-BC0F-7014-A765-9F7E749EA66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78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60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73BE955E-0D6F-CB80-E538-900E4D65F0BF}"/>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30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414743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“We Put the Dice </a:t>
            </a:r>
          </a:p>
          <a:p>
            <a:r>
              <a:rPr lang="en-US" sz="6000" b="1" dirty="0">
                <a:solidFill>
                  <a:srgbClr val="FFFF00"/>
                </a:solidFill>
              </a:rPr>
              <a:t>in the Freezer”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539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250288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3BD93-5CE6-E9F0-AEAE-A5B40A57510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639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7E0B15-13D8-6E3C-8C96-D9FDA80AAB65}"/>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52401" y="-7345"/>
            <a:ext cx="3488106" cy="6278592"/>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There is a clue on the die.</a:t>
            </a:r>
          </a:p>
          <a:p>
            <a:pPr algn="ctr"/>
            <a:r>
              <a:rPr lang="en-US" sz="2000" b="1" dirty="0">
                <a:solidFill>
                  <a:schemeClr val="tx1"/>
                </a:solidFill>
              </a:rPr>
              <a:t>Count by 3’s from 3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even number.</a:t>
            </a:r>
          </a:p>
          <a:p>
            <a:pPr algn="ctr"/>
            <a:r>
              <a:rPr lang="en-US" sz="2000" b="1" dirty="0">
                <a:solidFill>
                  <a:schemeClr val="tx1"/>
                </a:solidFill>
              </a:rPr>
              <a:t>It is part of this pattern: 2, 4, 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ice is really cold, but the answer is not below 32.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306D1294-440A-4D72-38A1-E8B71720203B}"/>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6817157"/>
                    </a:ext>
                  </a:extLst>
                </a:gridCol>
                <a:gridCol w="441960">
                  <a:extLst>
                    <a:ext uri="{9D8B030D-6E8A-4147-A177-3AD203B41FA5}">
                      <a16:colId xmlns:a16="http://schemas.microsoft.com/office/drawing/2014/main" val="3346499795"/>
                    </a:ext>
                  </a:extLst>
                </a:gridCol>
                <a:gridCol w="441960">
                  <a:extLst>
                    <a:ext uri="{9D8B030D-6E8A-4147-A177-3AD203B41FA5}">
                      <a16:colId xmlns:a16="http://schemas.microsoft.com/office/drawing/2014/main" val="3723068391"/>
                    </a:ext>
                  </a:extLst>
                </a:gridCol>
                <a:gridCol w="441960">
                  <a:extLst>
                    <a:ext uri="{9D8B030D-6E8A-4147-A177-3AD203B41FA5}">
                      <a16:colId xmlns:a16="http://schemas.microsoft.com/office/drawing/2014/main" val="4045621277"/>
                    </a:ext>
                  </a:extLst>
                </a:gridCol>
                <a:gridCol w="441960">
                  <a:extLst>
                    <a:ext uri="{9D8B030D-6E8A-4147-A177-3AD203B41FA5}">
                      <a16:colId xmlns:a16="http://schemas.microsoft.com/office/drawing/2014/main" val="3246496058"/>
                    </a:ext>
                  </a:extLst>
                </a:gridCol>
                <a:gridCol w="441960">
                  <a:extLst>
                    <a:ext uri="{9D8B030D-6E8A-4147-A177-3AD203B41FA5}">
                      <a16:colId xmlns:a16="http://schemas.microsoft.com/office/drawing/2014/main" val="2123149498"/>
                    </a:ext>
                  </a:extLst>
                </a:gridCol>
                <a:gridCol w="441960">
                  <a:extLst>
                    <a:ext uri="{9D8B030D-6E8A-4147-A177-3AD203B41FA5}">
                      <a16:colId xmlns:a16="http://schemas.microsoft.com/office/drawing/2014/main" val="534705926"/>
                    </a:ext>
                  </a:extLst>
                </a:gridCol>
                <a:gridCol w="441960">
                  <a:extLst>
                    <a:ext uri="{9D8B030D-6E8A-4147-A177-3AD203B41FA5}">
                      <a16:colId xmlns:a16="http://schemas.microsoft.com/office/drawing/2014/main" val="3334259122"/>
                    </a:ext>
                  </a:extLst>
                </a:gridCol>
                <a:gridCol w="441960">
                  <a:extLst>
                    <a:ext uri="{9D8B030D-6E8A-4147-A177-3AD203B41FA5}">
                      <a16:colId xmlns:a16="http://schemas.microsoft.com/office/drawing/2014/main" val="3258042085"/>
                    </a:ext>
                  </a:extLst>
                </a:gridCol>
                <a:gridCol w="441960">
                  <a:extLst>
                    <a:ext uri="{9D8B030D-6E8A-4147-A177-3AD203B41FA5}">
                      <a16:colId xmlns:a16="http://schemas.microsoft.com/office/drawing/2014/main" val="339134865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144698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672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7233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2410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6265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651225"/>
                  </a:ext>
                </a:extLst>
              </a:tr>
            </a:tbl>
          </a:graphicData>
        </a:graphic>
      </p:graphicFrame>
      <p:graphicFrame>
        <p:nvGraphicFramePr>
          <p:cNvPr id="4" name="Table 3">
            <a:extLst>
              <a:ext uri="{FF2B5EF4-FFF2-40B4-BE49-F238E27FC236}">
                <a16:creationId xmlns:a16="http://schemas.microsoft.com/office/drawing/2014/main" id="{E085B84E-5D36-FCA5-1FF0-ADA1072AF67F}"/>
              </a:ext>
            </a:extLst>
          </p:cNvPr>
          <p:cNvGraphicFramePr>
            <a:graphicFrameLocks noGrp="1"/>
          </p:cNvGraphicFramePr>
          <p:nvPr>
            <p:extLst>
              <p:ext uri="{D42A27DB-BD31-4B8C-83A1-F6EECF244321}">
                <p14:modId xmlns:p14="http://schemas.microsoft.com/office/powerpoint/2010/main" val="327349329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6817157"/>
                    </a:ext>
                  </a:extLst>
                </a:gridCol>
                <a:gridCol w="441960">
                  <a:extLst>
                    <a:ext uri="{9D8B030D-6E8A-4147-A177-3AD203B41FA5}">
                      <a16:colId xmlns:a16="http://schemas.microsoft.com/office/drawing/2014/main" val="3346499795"/>
                    </a:ext>
                  </a:extLst>
                </a:gridCol>
                <a:gridCol w="441960">
                  <a:extLst>
                    <a:ext uri="{9D8B030D-6E8A-4147-A177-3AD203B41FA5}">
                      <a16:colId xmlns:a16="http://schemas.microsoft.com/office/drawing/2014/main" val="3723068391"/>
                    </a:ext>
                  </a:extLst>
                </a:gridCol>
                <a:gridCol w="441960">
                  <a:extLst>
                    <a:ext uri="{9D8B030D-6E8A-4147-A177-3AD203B41FA5}">
                      <a16:colId xmlns:a16="http://schemas.microsoft.com/office/drawing/2014/main" val="4045621277"/>
                    </a:ext>
                  </a:extLst>
                </a:gridCol>
                <a:gridCol w="441960">
                  <a:extLst>
                    <a:ext uri="{9D8B030D-6E8A-4147-A177-3AD203B41FA5}">
                      <a16:colId xmlns:a16="http://schemas.microsoft.com/office/drawing/2014/main" val="3246496058"/>
                    </a:ext>
                  </a:extLst>
                </a:gridCol>
                <a:gridCol w="441960">
                  <a:extLst>
                    <a:ext uri="{9D8B030D-6E8A-4147-A177-3AD203B41FA5}">
                      <a16:colId xmlns:a16="http://schemas.microsoft.com/office/drawing/2014/main" val="2123149498"/>
                    </a:ext>
                  </a:extLst>
                </a:gridCol>
                <a:gridCol w="441960">
                  <a:extLst>
                    <a:ext uri="{9D8B030D-6E8A-4147-A177-3AD203B41FA5}">
                      <a16:colId xmlns:a16="http://schemas.microsoft.com/office/drawing/2014/main" val="534705926"/>
                    </a:ext>
                  </a:extLst>
                </a:gridCol>
                <a:gridCol w="441960">
                  <a:extLst>
                    <a:ext uri="{9D8B030D-6E8A-4147-A177-3AD203B41FA5}">
                      <a16:colId xmlns:a16="http://schemas.microsoft.com/office/drawing/2014/main" val="3334259122"/>
                    </a:ext>
                  </a:extLst>
                </a:gridCol>
                <a:gridCol w="441960">
                  <a:extLst>
                    <a:ext uri="{9D8B030D-6E8A-4147-A177-3AD203B41FA5}">
                      <a16:colId xmlns:a16="http://schemas.microsoft.com/office/drawing/2014/main" val="3258042085"/>
                    </a:ext>
                  </a:extLst>
                </a:gridCol>
                <a:gridCol w="441960">
                  <a:extLst>
                    <a:ext uri="{9D8B030D-6E8A-4147-A177-3AD203B41FA5}">
                      <a16:colId xmlns:a16="http://schemas.microsoft.com/office/drawing/2014/main" val="339134865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144698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7672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7233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212410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26265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651225"/>
                  </a:ext>
                </a:extLst>
              </a:tr>
            </a:tbl>
          </a:graphicData>
        </a:graphic>
      </p:graphicFrame>
      <p:graphicFrame>
        <p:nvGraphicFramePr>
          <p:cNvPr id="6" name="Table 5">
            <a:extLst>
              <a:ext uri="{FF2B5EF4-FFF2-40B4-BE49-F238E27FC236}">
                <a16:creationId xmlns:a16="http://schemas.microsoft.com/office/drawing/2014/main" id="{3D15E667-7090-D0FE-D555-38BEB7205DFE}"/>
              </a:ext>
            </a:extLst>
          </p:cNvPr>
          <p:cNvGraphicFramePr>
            <a:graphicFrameLocks noGrp="1"/>
          </p:cNvGraphicFramePr>
          <p:nvPr>
            <p:extLst>
              <p:ext uri="{D42A27DB-BD31-4B8C-83A1-F6EECF244321}">
                <p14:modId xmlns:p14="http://schemas.microsoft.com/office/powerpoint/2010/main" val="107864986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6817157"/>
                    </a:ext>
                  </a:extLst>
                </a:gridCol>
                <a:gridCol w="441960">
                  <a:extLst>
                    <a:ext uri="{9D8B030D-6E8A-4147-A177-3AD203B41FA5}">
                      <a16:colId xmlns:a16="http://schemas.microsoft.com/office/drawing/2014/main" val="3346499795"/>
                    </a:ext>
                  </a:extLst>
                </a:gridCol>
                <a:gridCol w="441960">
                  <a:extLst>
                    <a:ext uri="{9D8B030D-6E8A-4147-A177-3AD203B41FA5}">
                      <a16:colId xmlns:a16="http://schemas.microsoft.com/office/drawing/2014/main" val="3723068391"/>
                    </a:ext>
                  </a:extLst>
                </a:gridCol>
                <a:gridCol w="441960">
                  <a:extLst>
                    <a:ext uri="{9D8B030D-6E8A-4147-A177-3AD203B41FA5}">
                      <a16:colId xmlns:a16="http://schemas.microsoft.com/office/drawing/2014/main" val="4045621277"/>
                    </a:ext>
                  </a:extLst>
                </a:gridCol>
                <a:gridCol w="441960">
                  <a:extLst>
                    <a:ext uri="{9D8B030D-6E8A-4147-A177-3AD203B41FA5}">
                      <a16:colId xmlns:a16="http://schemas.microsoft.com/office/drawing/2014/main" val="3246496058"/>
                    </a:ext>
                  </a:extLst>
                </a:gridCol>
                <a:gridCol w="441960">
                  <a:extLst>
                    <a:ext uri="{9D8B030D-6E8A-4147-A177-3AD203B41FA5}">
                      <a16:colId xmlns:a16="http://schemas.microsoft.com/office/drawing/2014/main" val="2123149498"/>
                    </a:ext>
                  </a:extLst>
                </a:gridCol>
                <a:gridCol w="441960">
                  <a:extLst>
                    <a:ext uri="{9D8B030D-6E8A-4147-A177-3AD203B41FA5}">
                      <a16:colId xmlns:a16="http://schemas.microsoft.com/office/drawing/2014/main" val="534705926"/>
                    </a:ext>
                  </a:extLst>
                </a:gridCol>
                <a:gridCol w="441960">
                  <a:extLst>
                    <a:ext uri="{9D8B030D-6E8A-4147-A177-3AD203B41FA5}">
                      <a16:colId xmlns:a16="http://schemas.microsoft.com/office/drawing/2014/main" val="3334259122"/>
                    </a:ext>
                  </a:extLst>
                </a:gridCol>
                <a:gridCol w="441960">
                  <a:extLst>
                    <a:ext uri="{9D8B030D-6E8A-4147-A177-3AD203B41FA5}">
                      <a16:colId xmlns:a16="http://schemas.microsoft.com/office/drawing/2014/main" val="3258042085"/>
                    </a:ext>
                  </a:extLst>
                </a:gridCol>
                <a:gridCol w="441960">
                  <a:extLst>
                    <a:ext uri="{9D8B030D-6E8A-4147-A177-3AD203B41FA5}">
                      <a16:colId xmlns:a16="http://schemas.microsoft.com/office/drawing/2014/main" val="339134865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144698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7672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7233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212410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26265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651225"/>
                  </a:ext>
                </a:extLst>
              </a:tr>
            </a:tbl>
          </a:graphicData>
        </a:graphic>
      </p:graphicFrame>
      <p:graphicFrame>
        <p:nvGraphicFramePr>
          <p:cNvPr id="7" name="Table 6">
            <a:extLst>
              <a:ext uri="{FF2B5EF4-FFF2-40B4-BE49-F238E27FC236}">
                <a16:creationId xmlns:a16="http://schemas.microsoft.com/office/drawing/2014/main" id="{10D62AFD-17A1-65D9-F8A6-A606FD2FB631}"/>
              </a:ext>
            </a:extLst>
          </p:cNvPr>
          <p:cNvGraphicFramePr>
            <a:graphicFrameLocks noGrp="1"/>
          </p:cNvGraphicFramePr>
          <p:nvPr>
            <p:extLst>
              <p:ext uri="{D42A27DB-BD31-4B8C-83A1-F6EECF244321}">
                <p14:modId xmlns:p14="http://schemas.microsoft.com/office/powerpoint/2010/main" val="16378808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6817157"/>
                    </a:ext>
                  </a:extLst>
                </a:gridCol>
                <a:gridCol w="441960">
                  <a:extLst>
                    <a:ext uri="{9D8B030D-6E8A-4147-A177-3AD203B41FA5}">
                      <a16:colId xmlns:a16="http://schemas.microsoft.com/office/drawing/2014/main" val="3346499795"/>
                    </a:ext>
                  </a:extLst>
                </a:gridCol>
                <a:gridCol w="441960">
                  <a:extLst>
                    <a:ext uri="{9D8B030D-6E8A-4147-A177-3AD203B41FA5}">
                      <a16:colId xmlns:a16="http://schemas.microsoft.com/office/drawing/2014/main" val="3723068391"/>
                    </a:ext>
                  </a:extLst>
                </a:gridCol>
                <a:gridCol w="441960">
                  <a:extLst>
                    <a:ext uri="{9D8B030D-6E8A-4147-A177-3AD203B41FA5}">
                      <a16:colId xmlns:a16="http://schemas.microsoft.com/office/drawing/2014/main" val="4045621277"/>
                    </a:ext>
                  </a:extLst>
                </a:gridCol>
                <a:gridCol w="441960">
                  <a:extLst>
                    <a:ext uri="{9D8B030D-6E8A-4147-A177-3AD203B41FA5}">
                      <a16:colId xmlns:a16="http://schemas.microsoft.com/office/drawing/2014/main" val="3246496058"/>
                    </a:ext>
                  </a:extLst>
                </a:gridCol>
                <a:gridCol w="441960">
                  <a:extLst>
                    <a:ext uri="{9D8B030D-6E8A-4147-A177-3AD203B41FA5}">
                      <a16:colId xmlns:a16="http://schemas.microsoft.com/office/drawing/2014/main" val="2123149498"/>
                    </a:ext>
                  </a:extLst>
                </a:gridCol>
                <a:gridCol w="441960">
                  <a:extLst>
                    <a:ext uri="{9D8B030D-6E8A-4147-A177-3AD203B41FA5}">
                      <a16:colId xmlns:a16="http://schemas.microsoft.com/office/drawing/2014/main" val="534705926"/>
                    </a:ext>
                  </a:extLst>
                </a:gridCol>
                <a:gridCol w="441960">
                  <a:extLst>
                    <a:ext uri="{9D8B030D-6E8A-4147-A177-3AD203B41FA5}">
                      <a16:colId xmlns:a16="http://schemas.microsoft.com/office/drawing/2014/main" val="3334259122"/>
                    </a:ext>
                  </a:extLst>
                </a:gridCol>
                <a:gridCol w="441960">
                  <a:extLst>
                    <a:ext uri="{9D8B030D-6E8A-4147-A177-3AD203B41FA5}">
                      <a16:colId xmlns:a16="http://schemas.microsoft.com/office/drawing/2014/main" val="3258042085"/>
                    </a:ext>
                  </a:extLst>
                </a:gridCol>
                <a:gridCol w="441960">
                  <a:extLst>
                    <a:ext uri="{9D8B030D-6E8A-4147-A177-3AD203B41FA5}">
                      <a16:colId xmlns:a16="http://schemas.microsoft.com/office/drawing/2014/main" val="339134865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144698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7672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47233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212410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26265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651225"/>
                  </a:ext>
                </a:extLst>
              </a:tr>
            </a:tbl>
          </a:graphicData>
        </a:graphic>
      </p:graphicFrame>
      <p:graphicFrame>
        <p:nvGraphicFramePr>
          <p:cNvPr id="8" name="Table 7">
            <a:extLst>
              <a:ext uri="{FF2B5EF4-FFF2-40B4-BE49-F238E27FC236}">
                <a16:creationId xmlns:a16="http://schemas.microsoft.com/office/drawing/2014/main" id="{49D40402-8714-60F1-9E22-845448F0AB7E}"/>
              </a:ext>
            </a:extLst>
          </p:cNvPr>
          <p:cNvGraphicFramePr>
            <a:graphicFrameLocks noGrp="1"/>
          </p:cNvGraphicFramePr>
          <p:nvPr>
            <p:extLst>
              <p:ext uri="{D42A27DB-BD31-4B8C-83A1-F6EECF244321}">
                <p14:modId xmlns:p14="http://schemas.microsoft.com/office/powerpoint/2010/main" val="171433132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66817157"/>
                    </a:ext>
                  </a:extLst>
                </a:gridCol>
                <a:gridCol w="441960">
                  <a:extLst>
                    <a:ext uri="{9D8B030D-6E8A-4147-A177-3AD203B41FA5}">
                      <a16:colId xmlns:a16="http://schemas.microsoft.com/office/drawing/2014/main" val="3346499795"/>
                    </a:ext>
                  </a:extLst>
                </a:gridCol>
                <a:gridCol w="441960">
                  <a:extLst>
                    <a:ext uri="{9D8B030D-6E8A-4147-A177-3AD203B41FA5}">
                      <a16:colId xmlns:a16="http://schemas.microsoft.com/office/drawing/2014/main" val="3723068391"/>
                    </a:ext>
                  </a:extLst>
                </a:gridCol>
                <a:gridCol w="441960">
                  <a:extLst>
                    <a:ext uri="{9D8B030D-6E8A-4147-A177-3AD203B41FA5}">
                      <a16:colId xmlns:a16="http://schemas.microsoft.com/office/drawing/2014/main" val="4045621277"/>
                    </a:ext>
                  </a:extLst>
                </a:gridCol>
                <a:gridCol w="441960">
                  <a:extLst>
                    <a:ext uri="{9D8B030D-6E8A-4147-A177-3AD203B41FA5}">
                      <a16:colId xmlns:a16="http://schemas.microsoft.com/office/drawing/2014/main" val="3246496058"/>
                    </a:ext>
                  </a:extLst>
                </a:gridCol>
                <a:gridCol w="441960">
                  <a:extLst>
                    <a:ext uri="{9D8B030D-6E8A-4147-A177-3AD203B41FA5}">
                      <a16:colId xmlns:a16="http://schemas.microsoft.com/office/drawing/2014/main" val="2123149498"/>
                    </a:ext>
                  </a:extLst>
                </a:gridCol>
                <a:gridCol w="441960">
                  <a:extLst>
                    <a:ext uri="{9D8B030D-6E8A-4147-A177-3AD203B41FA5}">
                      <a16:colId xmlns:a16="http://schemas.microsoft.com/office/drawing/2014/main" val="534705926"/>
                    </a:ext>
                  </a:extLst>
                </a:gridCol>
                <a:gridCol w="441960">
                  <a:extLst>
                    <a:ext uri="{9D8B030D-6E8A-4147-A177-3AD203B41FA5}">
                      <a16:colId xmlns:a16="http://schemas.microsoft.com/office/drawing/2014/main" val="3334259122"/>
                    </a:ext>
                  </a:extLst>
                </a:gridCol>
                <a:gridCol w="441960">
                  <a:extLst>
                    <a:ext uri="{9D8B030D-6E8A-4147-A177-3AD203B41FA5}">
                      <a16:colId xmlns:a16="http://schemas.microsoft.com/office/drawing/2014/main" val="3258042085"/>
                    </a:ext>
                  </a:extLst>
                </a:gridCol>
                <a:gridCol w="441960">
                  <a:extLst>
                    <a:ext uri="{9D8B030D-6E8A-4147-A177-3AD203B41FA5}">
                      <a16:colId xmlns:a16="http://schemas.microsoft.com/office/drawing/2014/main" val="339134865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7144698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76726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47233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2124109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626265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651225"/>
                  </a:ext>
                </a:extLst>
              </a:tr>
            </a:tbl>
          </a:graphicData>
        </a:graphic>
      </p:graphicFrame>
    </p:spTree>
    <p:extLst>
      <p:ext uri="{BB962C8B-B14F-4D97-AF65-F5344CB8AC3E}">
        <p14:creationId xmlns:p14="http://schemas.microsoft.com/office/powerpoint/2010/main" val="9200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“We Put the Dice </a:t>
            </a:r>
          </a:p>
          <a:p>
            <a:r>
              <a:rPr lang="en-US" sz="6000" b="1" dirty="0">
                <a:solidFill>
                  <a:srgbClr val="FFFF00"/>
                </a:solidFill>
              </a:rPr>
              <a:t>in the Freezer”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6E4F7-BC0F-7014-A765-9F7E749EA66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958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60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73BE955E-0D6F-CB80-E538-900E4D65F0BF}"/>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329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98264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684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3BD93-5CE6-E9F0-AEAE-A5B40A57510E}"/>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06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7E0B15-13D8-6E3C-8C96-D9FDA80AAB65}"/>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There is a clue on the die.</a:t>
            </a:r>
          </a:p>
          <a:p>
            <a:pPr algn="ctr"/>
            <a:r>
              <a:rPr lang="en-US" sz="2000" b="1" dirty="0">
                <a:solidFill>
                  <a:schemeClr val="tx1"/>
                </a:solidFill>
              </a:rPr>
              <a:t>Count by 3’s from 3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an even number.</a:t>
            </a:r>
          </a:p>
          <a:p>
            <a:pPr algn="ctr"/>
            <a:r>
              <a:rPr lang="en-US" sz="2000" b="1" dirty="0">
                <a:solidFill>
                  <a:schemeClr val="tx1"/>
                </a:solidFill>
              </a:rPr>
              <a:t>It is part of this pattern: 2, 4, 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ice is really cold, but the answer is not below 32.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spTree>
    <p:extLst>
      <p:ext uri="{BB962C8B-B14F-4D97-AF65-F5344CB8AC3E}">
        <p14:creationId xmlns:p14="http://schemas.microsoft.com/office/powerpoint/2010/main" val="5704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6E4F7-BC0F-7014-A765-9F7E749EA66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60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73BE955E-0D6F-CB80-E538-900E4D65F0BF}"/>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“We Put the Dice </a:t>
            </a:r>
          </a:p>
          <a:p>
            <a:r>
              <a:rPr lang="en-US" sz="6000" b="1" dirty="0">
                <a:solidFill>
                  <a:srgbClr val="FFFF00"/>
                </a:solidFill>
              </a:rPr>
              <a:t>in the Freezer”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8781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10219</TotalTime>
  <Words>2933</Words>
  <Application>Microsoft Office PowerPoint</Application>
  <PresentationFormat>On-screen Show (4:3)</PresentationFormat>
  <Paragraphs>707</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203</cp:revision>
  <dcterms:created xsi:type="dcterms:W3CDTF">2020-11-09T02:38:45Z</dcterms:created>
  <dcterms:modified xsi:type="dcterms:W3CDTF">2024-01-21T01:13:17Z</dcterms:modified>
</cp:coreProperties>
</file>